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8.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9.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0.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11.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2.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32" r:id="rId4"/>
    <p:sldMasterId id="2147485391" r:id="rId5"/>
    <p:sldMasterId id="2147485452" r:id="rId6"/>
    <p:sldMasterId id="2147485495" r:id="rId7"/>
    <p:sldMasterId id="2147485548" r:id="rId8"/>
    <p:sldMasterId id="2147485082" r:id="rId9"/>
    <p:sldMasterId id="2147484475" r:id="rId10"/>
    <p:sldMasterId id="2147484758" r:id="rId11"/>
    <p:sldMasterId id="2147483864" r:id="rId12"/>
    <p:sldMasterId id="2147485592" r:id="rId13"/>
    <p:sldMasterId id="2147485710" r:id="rId14"/>
    <p:sldMasterId id="2147485724" r:id="rId15"/>
    <p:sldMasterId id="2147485750" r:id="rId16"/>
  </p:sldMasterIdLst>
  <p:notesMasterIdLst>
    <p:notesMasterId r:id="rId70"/>
  </p:notesMasterIdLst>
  <p:handoutMasterIdLst>
    <p:handoutMasterId r:id="rId71"/>
  </p:handoutMasterIdLst>
  <p:sldIdLst>
    <p:sldId id="2076136057" r:id="rId17"/>
    <p:sldId id="2076137590" r:id="rId18"/>
    <p:sldId id="2076137595" r:id="rId19"/>
    <p:sldId id="2076137654" r:id="rId20"/>
    <p:sldId id="1578" r:id="rId21"/>
    <p:sldId id="2076137655" r:id="rId22"/>
    <p:sldId id="2076137630" r:id="rId23"/>
    <p:sldId id="2076137631" r:id="rId24"/>
    <p:sldId id="10572" r:id="rId25"/>
    <p:sldId id="2076137619" r:id="rId26"/>
    <p:sldId id="2076137657" r:id="rId27"/>
    <p:sldId id="2076137637" r:id="rId28"/>
    <p:sldId id="2076137638" r:id="rId29"/>
    <p:sldId id="2076137639" r:id="rId30"/>
    <p:sldId id="2076137662" r:id="rId31"/>
    <p:sldId id="2076137640" r:id="rId32"/>
    <p:sldId id="10566" r:id="rId33"/>
    <p:sldId id="2076137642" r:id="rId34"/>
    <p:sldId id="2076137667" r:id="rId35"/>
    <p:sldId id="2857" r:id="rId36"/>
    <p:sldId id="2076136700" r:id="rId37"/>
    <p:sldId id="1716" r:id="rId38"/>
    <p:sldId id="10580" r:id="rId39"/>
    <p:sldId id="2076137668" r:id="rId40"/>
    <p:sldId id="3823" r:id="rId41"/>
    <p:sldId id="2076136713" r:id="rId42"/>
    <p:sldId id="2076136709" r:id="rId43"/>
    <p:sldId id="2076136711" r:id="rId44"/>
    <p:sldId id="3851" r:id="rId45"/>
    <p:sldId id="2076136297" r:id="rId46"/>
    <p:sldId id="10594" r:id="rId47"/>
    <p:sldId id="257" r:id="rId48"/>
    <p:sldId id="10587" r:id="rId49"/>
    <p:sldId id="2076137669" r:id="rId50"/>
    <p:sldId id="296" r:id="rId51"/>
    <p:sldId id="1921" r:id="rId52"/>
    <p:sldId id="2076137670" r:id="rId53"/>
    <p:sldId id="2076137643" r:id="rId54"/>
    <p:sldId id="2076137644" r:id="rId55"/>
    <p:sldId id="2076137645" r:id="rId56"/>
    <p:sldId id="2076137646" r:id="rId57"/>
    <p:sldId id="2076137647" r:id="rId58"/>
    <p:sldId id="2076137648" r:id="rId59"/>
    <p:sldId id="2076137649" r:id="rId60"/>
    <p:sldId id="2076137650" r:id="rId61"/>
    <p:sldId id="2076137671" r:id="rId62"/>
    <p:sldId id="1796" r:id="rId63"/>
    <p:sldId id="2076136715" r:id="rId64"/>
    <p:sldId id="2076137624" r:id="rId65"/>
    <p:sldId id="2076137621" r:id="rId66"/>
    <p:sldId id="2076137622" r:id="rId67"/>
    <p:sldId id="2076137623" r:id="rId68"/>
    <p:sldId id="10567"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290A1E8-AFB8-3548-8B68-764E854A696A}">
          <p14:sldIdLst>
            <p14:sldId id="2076136057"/>
            <p14:sldId id="2076137590"/>
            <p14:sldId id="2076137595"/>
            <p14:sldId id="2076137654"/>
            <p14:sldId id="1578"/>
            <p14:sldId id="2076137655"/>
            <p14:sldId id="2076137630"/>
            <p14:sldId id="2076137631"/>
            <p14:sldId id="10572"/>
            <p14:sldId id="2076137619"/>
            <p14:sldId id="2076137657"/>
            <p14:sldId id="2076137637"/>
            <p14:sldId id="2076137638"/>
            <p14:sldId id="2076137639"/>
            <p14:sldId id="2076137662"/>
            <p14:sldId id="2076137640"/>
            <p14:sldId id="10566"/>
            <p14:sldId id="2076137642"/>
            <p14:sldId id="2076137667"/>
            <p14:sldId id="2857"/>
            <p14:sldId id="2076136700"/>
            <p14:sldId id="1716"/>
            <p14:sldId id="10580"/>
            <p14:sldId id="2076137668"/>
            <p14:sldId id="3823"/>
            <p14:sldId id="2076136713"/>
            <p14:sldId id="2076136709"/>
            <p14:sldId id="2076136711"/>
            <p14:sldId id="3851"/>
            <p14:sldId id="2076136297"/>
            <p14:sldId id="10594"/>
            <p14:sldId id="257"/>
            <p14:sldId id="10587"/>
            <p14:sldId id="2076137669"/>
          </p14:sldIdLst>
        </p14:section>
        <p14:section name="Tooling" id="{36E2CCBB-11AE-4D59-9A2A-0C9BCBA2C1BF}">
          <p14:sldIdLst>
            <p14:sldId id="296"/>
            <p14:sldId id="1921"/>
            <p14:sldId id="2076137670"/>
          </p14:sldIdLst>
        </p14:section>
        <p14:section name="Lab" id="{C58F3A26-2137-4F58-A91A-115DBA434488}">
          <p14:sldIdLst>
            <p14:sldId id="2076137643"/>
            <p14:sldId id="2076137644"/>
            <p14:sldId id="2076137645"/>
            <p14:sldId id="2076137646"/>
            <p14:sldId id="2076137647"/>
            <p14:sldId id="2076137648"/>
            <p14:sldId id="2076137649"/>
            <p14:sldId id="2076137650"/>
            <p14:sldId id="2076137671"/>
            <p14:sldId id="1796"/>
            <p14:sldId id="2076136715"/>
            <p14:sldId id="2076137624"/>
            <p14:sldId id="2076137621"/>
            <p14:sldId id="2076137622"/>
            <p14:sldId id="2076137623"/>
          </p14:sldIdLst>
        </p14:section>
        <p14:section name="Appendix" id="{3A15E33C-A55C-45E1-9650-1506AD568EFA}">
          <p14:sldIdLst>
            <p14:sldId id="105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Taylor Daine" initials="TD" lastIdx="18" clrIdx="5">
    <p:extLst>
      <p:ext uri="{19B8F6BF-5375-455C-9EA6-DF929625EA0E}">
        <p15:presenceInfo xmlns:p15="http://schemas.microsoft.com/office/powerpoint/2012/main" userId="S::taylor.daine@bamideas.com::29216b3b-9f86-4a5d-8c46-fed9f45fbdfd" providerId="AD"/>
      </p:ext>
    </p:extLst>
  </p:cmAuthor>
  <p:cmAuthor id="6" name="Nate Piggush" initials="NP" lastIdx="23" clrIdx="6">
    <p:extLst>
      <p:ext uri="{19B8F6BF-5375-455C-9EA6-DF929625EA0E}">
        <p15:presenceInfo xmlns:p15="http://schemas.microsoft.com/office/powerpoint/2012/main" userId="S::nate.piggush@bamideas.com::65d88184-a239-48ae-8cac-1641dc4dee76" providerId="AD"/>
      </p:ext>
    </p:extLst>
  </p:cmAuthor>
  <p:cmAuthor id="7" name="Peter Cooper" initials="PC" lastIdx="1" clrIdx="7">
    <p:extLst>
      <p:ext uri="{19B8F6BF-5375-455C-9EA6-DF929625EA0E}">
        <p15:presenceInfo xmlns:p15="http://schemas.microsoft.com/office/powerpoint/2012/main" userId="S::pcooper@microsoft.com::b743aa5a-e0b7-4c21-9d94-d37d36481bca" providerId="AD"/>
      </p:ext>
    </p:extLst>
  </p:cmAuthor>
  <p:cmAuthor id="8" name="Nupur Goyal" initials="NG" lastIdx="5" clrIdx="8">
    <p:extLst>
      <p:ext uri="{19B8F6BF-5375-455C-9EA6-DF929625EA0E}">
        <p15:presenceInfo xmlns:p15="http://schemas.microsoft.com/office/powerpoint/2012/main" userId="S::nugoyal@microsoft.com::e41cd702-0ed1-4ea6-8bdc-4b94bc4cb9b9" providerId="AD"/>
      </p:ext>
    </p:extLst>
  </p:cmAuthor>
  <p:cmAuthor id="9" name="Erin Shea" initials="ES" lastIdx="147" clrIdx="9">
    <p:extLst>
      <p:ext uri="{19B8F6BF-5375-455C-9EA6-DF929625EA0E}">
        <p15:presenceInfo xmlns:p15="http://schemas.microsoft.com/office/powerpoint/2012/main" userId="Erin Shea" providerId="None"/>
      </p:ext>
    </p:extLst>
  </p:cmAuthor>
  <p:cmAuthor id="10" name="Kelly Miller" initials="KM" lastIdx="41" clrIdx="10">
    <p:extLst>
      <p:ext uri="{19B8F6BF-5375-455C-9EA6-DF929625EA0E}">
        <p15:presenceInfo xmlns:p15="http://schemas.microsoft.com/office/powerpoint/2012/main" userId="S::Kellym@simple-concepts.com::f9edb626-4fca-42ef-acd6-388cba861aa0" providerId="AD"/>
      </p:ext>
    </p:extLst>
  </p:cmAuthor>
  <p:cmAuthor id="11" name="Watts" initials="W" lastIdx="16" clrIdx="11">
    <p:extLst>
      <p:ext uri="{19B8F6BF-5375-455C-9EA6-DF929625EA0E}">
        <p15:presenceInfo xmlns:p15="http://schemas.microsoft.com/office/powerpoint/2012/main" userId="Watts" providerId="None"/>
      </p:ext>
    </p:extLst>
  </p:cmAuthor>
  <p:cmAuthor id="12" name="Kristen Stapleton-Paff" initials="KS" lastIdx="2" clrIdx="12">
    <p:extLst>
      <p:ext uri="{19B8F6BF-5375-455C-9EA6-DF929625EA0E}">
        <p15:presenceInfo xmlns:p15="http://schemas.microsoft.com/office/powerpoint/2012/main" userId="48b75182ae3f0c49" providerId="Windows Live"/>
      </p:ext>
    </p:extLst>
  </p:cmAuthor>
  <p:cmAuthor id="13" name="Jaishree Subramania" initials="JS" lastIdx="1" clrIdx="13">
    <p:extLst>
      <p:ext uri="{19B8F6BF-5375-455C-9EA6-DF929625EA0E}">
        <p15:presenceInfo xmlns:p15="http://schemas.microsoft.com/office/powerpoint/2012/main" userId="S::jamandan@microsoft.com::d5f8c4eb-8ce3-4ad9-908d-3c1e4a6635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4D2"/>
    <a:srgbClr val="000000"/>
    <a:srgbClr val="3C744F"/>
    <a:srgbClr val="3B3B40"/>
    <a:srgbClr val="75747A"/>
    <a:srgbClr val="303034"/>
    <a:srgbClr val="1A1A1F"/>
    <a:srgbClr val="3B3C40"/>
    <a:srgbClr val="3C3B4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635" autoAdjust="0"/>
  </p:normalViewPr>
  <p:slideViewPr>
    <p:cSldViewPr snapToGrid="0">
      <p:cViewPr varScale="1">
        <p:scale>
          <a:sx n="66" d="100"/>
          <a:sy n="66" d="100"/>
        </p:scale>
        <p:origin x="1407"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5A4D-483B-A01C-38AD87AA28EA}"/>
              </c:ext>
            </c:extLst>
          </c:dPt>
          <c:dPt>
            <c:idx val="1"/>
            <c:invertIfNegative val="0"/>
            <c:bubble3D val="0"/>
            <c:spPr>
              <a:solidFill>
                <a:srgbClr val="0078D7"/>
              </a:solidFill>
              <a:ln>
                <a:noFill/>
              </a:ln>
              <a:effectLst/>
            </c:spPr>
            <c:extLst>
              <c:ext xmlns:c16="http://schemas.microsoft.com/office/drawing/2014/chart" uri="{C3380CC4-5D6E-409C-BE32-E72D297353CC}">
                <c16:uniqueId val="{00000003-5A4D-483B-A01C-38AD87AA28EA}"/>
              </c:ext>
            </c:extLst>
          </c:dPt>
          <c:dPt>
            <c:idx val="2"/>
            <c:invertIfNegative val="0"/>
            <c:bubble3D val="0"/>
            <c:spPr>
              <a:solidFill>
                <a:srgbClr val="0078D7"/>
              </a:solidFill>
              <a:ln>
                <a:noFill/>
              </a:ln>
              <a:effectLst/>
            </c:spPr>
            <c:extLst>
              <c:ext xmlns:c16="http://schemas.microsoft.com/office/drawing/2014/chart" uri="{C3380CC4-5D6E-409C-BE32-E72D297353CC}">
                <c16:uniqueId val="{00000005-5A4D-483B-A01C-38AD87AA28EA}"/>
              </c:ext>
            </c:extLst>
          </c:dPt>
          <c:dPt>
            <c:idx val="3"/>
            <c:invertIfNegative val="0"/>
            <c:bubble3D val="0"/>
            <c:spPr>
              <a:solidFill>
                <a:srgbClr val="0078D7"/>
              </a:solidFill>
              <a:ln>
                <a:noFill/>
              </a:ln>
              <a:effectLst/>
            </c:spPr>
            <c:extLst>
              <c:ext xmlns:c16="http://schemas.microsoft.com/office/drawing/2014/chart" uri="{C3380CC4-5D6E-409C-BE32-E72D297353CC}">
                <c16:uniqueId val="{00000007-5A4D-483B-A01C-38AD87AA28EA}"/>
              </c:ext>
            </c:extLst>
          </c:dPt>
          <c:dPt>
            <c:idx val="4"/>
            <c:invertIfNegative val="0"/>
            <c:bubble3D val="0"/>
            <c:spPr>
              <a:solidFill>
                <a:srgbClr val="0078D7"/>
              </a:solidFill>
              <a:ln>
                <a:noFill/>
              </a:ln>
              <a:effectLst/>
            </c:spPr>
            <c:extLst>
              <c:ext xmlns:c16="http://schemas.microsoft.com/office/drawing/2014/chart" uri="{C3380CC4-5D6E-409C-BE32-E72D297353CC}">
                <c16:uniqueId val="{00000009-5A4D-483B-A01C-38AD87AA28EA}"/>
              </c:ext>
            </c:extLst>
          </c:dPt>
          <c:dPt>
            <c:idx val="5"/>
            <c:invertIfNegative val="0"/>
            <c:bubble3D val="0"/>
            <c:spPr>
              <a:solidFill>
                <a:srgbClr val="0078D7"/>
              </a:solidFill>
              <a:ln>
                <a:noFill/>
              </a:ln>
              <a:effectLst/>
            </c:spPr>
            <c:extLst>
              <c:ext xmlns:c16="http://schemas.microsoft.com/office/drawing/2014/chart" uri="{C3380CC4-5D6E-409C-BE32-E72D297353CC}">
                <c16:uniqueId val="{0000000B-5A4D-483B-A01C-38AD87AA28EA}"/>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5A4D-483B-A01C-38AD87AA28EA}"/>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75757A"/>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Vulnerabilities (2010-2018)</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5/19/2020 2:36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5/19/2020 2:35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4964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008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5318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13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5013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5912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5/19/2020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406543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6214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6176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464742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996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666666"/>
                </a:solidFill>
                <a:effectLst/>
                <a:latin typeface="Segoe UI" panose="020B0502040204020203" pitchFamily="34" charset="0"/>
              </a:rPr>
              <a:t>In our first session, we’ll cover how Azure IoT is being adopted by enterprises and the problems that can be solved when you enable real-time digital feedback loops through the cloud. In the first labs, you’ll get started with the Azure portal, creating a dashboard and resource group. You’ll then explore the Azure services that will be used to provision and connect devices (IoT Hub and IoT Hub Device Provisioning Service)</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Devices and device communication</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In this session, we’ll take you through preparing a development environment you can use to build your IoT solution, both on the Azure cloud side and for your local work environment. For the labs, we’ll walk through evaluating a monitoring solution prior to full-scale implementation; you’ll connect a simulated IoT device that includes temperature and humidity sensors to IoT Hub; and you’ll verify that device telemetry is being received.</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Device provisioning at scale</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This portion of the workshop scenario walks through a hypothetical asset-monitoring solution that requires an IoT device with sensors for tracking location, temperature, and pressure included in product transport boxes. You’ll learn how you can use Azure Device Provisioning Service to enroll many devices automatically and securely.</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Messaging processing, analytics, and business integration</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You’ll write code to send continuous telemetry to an IoT Hub that will use Azure Stream Analytics and a built-in machine learning model to warn of anomalies. Power BI will be used to visualize the data stream, and you’ll create an event subscription within Azure IoT Hub to set up Event Grid integration that will trigger a logic app to send an alert.</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Work with Azure IoT Edge</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With large amounts of data being collected and urgent time responses needed, you’ll want to bring the intelligence to the edge for processing data and only send the important data to the cloud. Working through the exercises, you will setup an IoT Edge gateway; develop, deploy, and debug a custom module on Azure IoT Edge; and then run an IoT Edge device offline and in a restricted network.</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46549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FB1F447-C003-4CA3-A1CA-AB2B1FE8F19B}" type="slidenum">
              <a:rPr kumimoji="0" lang="en-US" sz="1765"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20</a:t>
            </a:fld>
            <a:endParaRPr kumimoji="0" lang="en-US" sz="1765"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583191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90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542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3883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l" defTabSz="914367" rtl="0" eaLnBrk="1" fontAlgn="auto" latinLnBrk="0" hangingPunct="1">
              <a:lnSpc>
                <a:spcPct val="100000"/>
              </a:lnSpc>
              <a:spcBef>
                <a:spcPts val="0"/>
              </a:spcBef>
              <a:spcAft>
                <a:spcPts val="0"/>
              </a:spcAft>
              <a:buClrTx/>
              <a:buSzPts val="1400"/>
              <a:buFontTx/>
              <a:buNone/>
              <a:tabLst/>
              <a:defRPr/>
            </a:pPr>
            <a:fld id="{386CE63F-9E7F-4C04-9D0D-FCA25A8E9E86}" type="datetime8">
              <a:rPr kumimoji="0" lang="en-US" sz="1100" b="0" i="0" u="none" strike="noStrike" kern="1200" cap="none" spc="0" normalizeH="0" baseline="0" noProof="0" smtClean="0">
                <a:ln>
                  <a:noFill/>
                </a:ln>
                <a:solidFill>
                  <a:srgbClr val="000000"/>
                </a:solidFill>
                <a:effectLst/>
                <a:uLnTx/>
                <a:uFillTx/>
                <a:latin typeface="Trebuchet MS"/>
                <a:sym typeface="Trebuchet MS"/>
              </a:rPr>
              <a:pPr marL="0" marR="0" lvl="0" indent="0" algn="l" defTabSz="914367" rtl="0" eaLnBrk="1" fontAlgn="auto" latinLnBrk="0" hangingPunct="1">
                <a:lnSpc>
                  <a:spcPct val="100000"/>
                </a:lnSpc>
                <a:spcBef>
                  <a:spcPts val="0"/>
                </a:spcBef>
                <a:spcAft>
                  <a:spcPts val="0"/>
                </a:spcAft>
                <a:buClrTx/>
                <a:buSzPts val="1400"/>
                <a:buFontTx/>
                <a:buNone/>
                <a:tabLst/>
                <a:defRPr/>
              </a:pPr>
              <a:t>5/19/2020 2:35 PM</a:t>
            </a:fld>
            <a:endParaRPr kumimoji="0" lang="en-US" sz="1100" b="0" i="0" u="none" strike="noStrike" kern="1200" cap="none" spc="0" normalizeH="0" baseline="0" noProof="0">
              <a:ln>
                <a:noFill/>
              </a:ln>
              <a:solidFill>
                <a:srgbClr val="000000"/>
              </a:solidFill>
              <a:effectLst/>
              <a:uLnTx/>
              <a:uFillTx/>
              <a:latin typeface="Trebuchet MS"/>
              <a:sym typeface="Trebuchet MS"/>
            </a:endParaRPr>
          </a:p>
        </p:txBody>
      </p:sp>
      <p:sp>
        <p:nvSpPr>
          <p:cNvPr id="7" name="Slide Number Placeholder 6"/>
          <p:cNvSpPr>
            <a:spLocks noGrp="1"/>
          </p:cNvSpPr>
          <p:nvPr>
            <p:ph type="sldNum" sz="quarter" idx="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765"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25</a:t>
            </a:fld>
            <a:endParaRPr kumimoji="0" lang="en-US" sz="1765"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85243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100" b="0" i="0" u="none" strike="noStrike" kern="1200" cap="none" spc="0" normalizeH="0" baseline="0" noProof="0" smtClean="0">
                <a:ln>
                  <a:noFill/>
                </a:ln>
                <a:solidFill>
                  <a:srgbClr val="000000"/>
                </a:solidFill>
                <a:effectLst/>
                <a:uLnTx/>
                <a:uFillTx/>
                <a:latin typeface="Trebuchet MS"/>
                <a:ea typeface="Trebuchet MS"/>
                <a:cs typeface="Trebuchet MS"/>
                <a:sym typeface="Trebuchet M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a:ln>
                <a:noFill/>
              </a:ln>
              <a:solidFill>
                <a:srgbClr val="000000"/>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1493214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882" kern="1200">
              <a:solidFill>
                <a:schemeClr val="tx1"/>
              </a:solidFill>
              <a:latin typeface="Segoe UI Light" pitchFamily="34" charset="0"/>
              <a:ea typeface="+mn-ea"/>
              <a:cs typeface="+mn-cs"/>
            </a:endParaRPr>
          </a:p>
        </p:txBody>
      </p:sp>
    </p:spTree>
    <p:extLst>
      <p:ext uri="{BB962C8B-B14F-4D97-AF65-F5344CB8AC3E}">
        <p14:creationId xmlns:p14="http://schemas.microsoft.com/office/powerpoint/2010/main" val="3896612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l" defTabSz="914367" rtl="0" eaLnBrk="1" fontAlgn="auto" latinLnBrk="0" hangingPunct="1">
              <a:lnSpc>
                <a:spcPct val="100000"/>
              </a:lnSpc>
              <a:spcBef>
                <a:spcPts val="0"/>
              </a:spcBef>
              <a:spcAft>
                <a:spcPts val="0"/>
              </a:spcAft>
              <a:buClrTx/>
              <a:buSzPts val="1400"/>
              <a:buFontTx/>
              <a:buNone/>
              <a:tabLst/>
              <a:defRPr/>
            </a:pPr>
            <a:fld id="{386CE63F-9E7F-4C04-9D0D-FCA25A8E9E86}" type="datetime8">
              <a:rPr kumimoji="0" lang="en-US" sz="1100" b="0" i="0" u="none" strike="noStrike" kern="1200" cap="none" spc="0" normalizeH="0" baseline="0" noProof="0" smtClean="0">
                <a:ln>
                  <a:noFill/>
                </a:ln>
                <a:solidFill>
                  <a:srgbClr val="000000"/>
                </a:solidFill>
                <a:effectLst/>
                <a:uLnTx/>
                <a:uFillTx/>
                <a:latin typeface="Trebuchet MS"/>
                <a:sym typeface="Trebuchet MS"/>
              </a:rPr>
              <a:pPr marL="0" marR="0" lvl="0" indent="0" algn="l" defTabSz="914367" rtl="0" eaLnBrk="1" fontAlgn="auto" latinLnBrk="0" hangingPunct="1">
                <a:lnSpc>
                  <a:spcPct val="100000"/>
                </a:lnSpc>
                <a:spcBef>
                  <a:spcPts val="0"/>
                </a:spcBef>
                <a:spcAft>
                  <a:spcPts val="0"/>
                </a:spcAft>
                <a:buClrTx/>
                <a:buSzPts val="1400"/>
                <a:buFontTx/>
                <a:buNone/>
                <a:tabLst/>
                <a:defRPr/>
              </a:pPr>
              <a:t>5/19/2020 2:35 PM</a:t>
            </a:fld>
            <a:endParaRPr kumimoji="0" lang="en-US" sz="1100" b="0" i="0" u="none" strike="noStrike" kern="1200" cap="none" spc="0" normalizeH="0" baseline="0" noProof="0">
              <a:ln>
                <a:noFill/>
              </a:ln>
              <a:solidFill>
                <a:srgbClr val="000000"/>
              </a:solidFill>
              <a:effectLst/>
              <a:uLnTx/>
              <a:uFillTx/>
              <a:latin typeface="Trebuchet MS"/>
              <a:sym typeface="Trebuchet MS"/>
            </a:endParaRPr>
          </a:p>
        </p:txBody>
      </p:sp>
      <p:sp>
        <p:nvSpPr>
          <p:cNvPr id="7" name="Slide Number Placeholder 6"/>
          <p:cNvSpPr>
            <a:spLocks noGrp="1"/>
          </p:cNvSpPr>
          <p:nvPr>
            <p:ph type="sldNum" sz="quarter" idx="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765"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31</a:t>
            </a:fld>
            <a:endParaRPr kumimoji="0" lang="en-US" sz="1765"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855997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36" name="Google Shape;136;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65986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2080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00468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371863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1477779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717529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5/19/2020 2:35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576770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84280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0E8E108-BCE8-4AC3-BFF5-986D1301EE8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423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565974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799118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BBAA7-D344-4F7A-AD4A-EE70691E4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63614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the most complete edge computing portfolio. With the acquisition of express logic, we have offerings from RTOS’s and Azure Sphere, which is a secure by default MCU, to Azure Stack which is an on premises private cloud.</a:t>
            </a:r>
          </a:p>
          <a:p>
            <a:endParaRPr lang="en-US" dirty="0"/>
          </a:p>
          <a:p>
            <a:r>
              <a:rPr lang="en-US" dirty="0"/>
              <a:t>Azure IoT Edge runs across a broad variety of these devices. Today we can run on a device as small as an RPi3 and in the future we’ll get even smaller. On the high end, IoT Edge can be run on server class hardware like Data Box Edge. Choosing the right hardware depends on the workload.</a:t>
            </a:r>
          </a:p>
          <a:p>
            <a:endParaRPr lang="en-US" dirty="0"/>
          </a:p>
          <a:p>
            <a:r>
              <a:rPr lang="en-US" dirty="0"/>
              <a:t>IoT Edge supports both ARM and Intel architectures.</a:t>
            </a:r>
          </a:p>
          <a:p>
            <a:endParaRPr lang="en-US" dirty="0"/>
          </a:p>
          <a:p>
            <a:r>
              <a:rPr lang="en-US" dirty="0"/>
              <a:t>IoT Edge runs on Linux and Windows, pretty much any OS that supports containers.</a:t>
            </a:r>
          </a:p>
          <a:p>
            <a:endParaRPr lang="en-US" dirty="0"/>
          </a:p>
          <a:p>
            <a:r>
              <a:rPr lang="en-US" dirty="0"/>
              <a:t>As of Monday, we are GA on Windows IoT Enterprise!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Arial"/>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l" defTabSz="914367" rtl="0" eaLnBrk="1" fontAlgn="auto" latinLnBrk="0" hangingPunct="1">
              <a:lnSpc>
                <a:spcPct val="100000"/>
              </a:lnSpc>
              <a:spcBef>
                <a:spcPts val="0"/>
              </a:spcBef>
              <a:spcAft>
                <a:spcPts val="0"/>
              </a:spcAft>
              <a:buClrTx/>
              <a:buSzPts val="1400"/>
              <a:buFontTx/>
              <a:buNone/>
              <a:tabLst/>
              <a:defRPr/>
            </a:pPr>
            <a:fld id="{386CE63F-9E7F-4C04-9D0D-FCA25A8E9E86}" type="datetime8">
              <a:rPr kumimoji="0" lang="en-US" sz="1100" b="0" i="0" u="none" strike="noStrike" kern="1200" cap="none" spc="0" normalizeH="0" baseline="0" noProof="0" smtClean="0">
                <a:ln>
                  <a:noFill/>
                </a:ln>
                <a:solidFill>
                  <a:srgbClr val="000000"/>
                </a:solidFill>
                <a:effectLst/>
                <a:uLnTx/>
                <a:uFillTx/>
                <a:latin typeface="Trebuchet MS"/>
                <a:sym typeface="Trebuchet MS"/>
              </a:rPr>
              <a:pPr marL="0" marR="0" lvl="0" indent="0" algn="l" defTabSz="914367" rtl="0" eaLnBrk="1" fontAlgn="auto" latinLnBrk="0" hangingPunct="1">
                <a:lnSpc>
                  <a:spcPct val="100000"/>
                </a:lnSpc>
                <a:spcBef>
                  <a:spcPts val="0"/>
                </a:spcBef>
                <a:spcAft>
                  <a:spcPts val="0"/>
                </a:spcAft>
                <a:buClrTx/>
                <a:buSzPts val="1400"/>
                <a:buFontTx/>
                <a:buNone/>
                <a:tabLst/>
                <a:defRPr/>
              </a:pPr>
              <a:t>5/19/2020 2:35 PM</a:t>
            </a:fld>
            <a:endParaRPr kumimoji="0" lang="en-US" sz="1100" b="0" i="0" u="none" strike="noStrike" kern="1200" cap="none" spc="0" normalizeH="0" baseline="0" noProof="0">
              <a:ln>
                <a:noFill/>
              </a:ln>
              <a:solidFill>
                <a:srgbClr val="000000"/>
              </a:solidFill>
              <a:effectLst/>
              <a:uLnTx/>
              <a:uFillTx/>
              <a:latin typeface="Trebuchet MS"/>
              <a:sym typeface="Trebuchet MS"/>
            </a:endParaRPr>
          </a:p>
        </p:txBody>
      </p:sp>
      <p:sp>
        <p:nvSpPr>
          <p:cNvPr id="7" name="Slide Number Placeholder 6"/>
          <p:cNvSpPr>
            <a:spLocks noGrp="1"/>
          </p:cNvSpPr>
          <p:nvPr>
            <p:ph type="sldNum" sz="quarter" idx="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765"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53</a:t>
            </a:fld>
            <a:endParaRPr kumimoji="0" lang="en-US" sz="1765"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0799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765"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a:t>
            </a:fld>
            <a:endParaRPr kumimoji="0" lang="en-US" sz="1765"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42938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7755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a:spcBef>
                <a:spcPts val="588"/>
              </a:spcBef>
              <a:spcAft>
                <a:spcPts val="588"/>
              </a:spcAft>
            </a:pPr>
            <a:endParaRPr lang="en-US" sz="16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7162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4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528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6.xml"/><Relationship Id="rId4" Type="http://schemas.openxmlformats.org/officeDocument/2006/relationships/image" Target="../media/image44.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58.jpe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Master" Target="../slideMasters/slideMaster7.xml"/><Relationship Id="rId4" Type="http://schemas.openxmlformats.org/officeDocument/2006/relationships/image" Target="../media/image63.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Master" Target="../slideMasters/slideMaster8.xml"/><Relationship Id="rId4" Type="http://schemas.openxmlformats.org/officeDocument/2006/relationships/image" Target="../media/image63.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4.emf"/><Relationship Id="rId1" Type="http://schemas.openxmlformats.org/officeDocument/2006/relationships/slideMaster" Target="../slideMasters/slideMaster8.xml"/><Relationship Id="rId4" Type="http://schemas.openxmlformats.org/officeDocument/2006/relationships/image" Target="../media/image70.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jpe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jpe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Master" Target="../slideMasters/slideMaster9.xml"/><Relationship Id="rId4" Type="http://schemas.openxmlformats.org/officeDocument/2006/relationships/image" Target="../media/image77.jp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Master" Target="../slideMasters/slideMaster9.xml"/><Relationship Id="rId4" Type="http://schemas.openxmlformats.org/officeDocument/2006/relationships/image" Target="../media/image77.jp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44.emf"/><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emf"/><Relationship Id="rId1" Type="http://schemas.openxmlformats.org/officeDocument/2006/relationships/slideMaster" Target="../slideMasters/slideMaster5.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2"/>
            <a:ext cx="5992552"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5992552"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711290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793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7289887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3"/>
            <a:ext cx="3538516" cy="1130181"/>
          </a:xfrm>
        </p:spPr>
        <p:txBody>
          <a:bodyPr/>
          <a:lstStyle>
            <a:lvl1pPr>
              <a:defRPr sz="3672">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7118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752123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67580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3292487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29921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39746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6274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6088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06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14947" y="414619"/>
            <a:ext cx="977900" cy="215900"/>
          </a:xfrm>
          <a:prstGeom prst="rect">
            <a:avLst/>
          </a:prstGeom>
        </p:spPr>
      </p:pic>
    </p:spTree>
    <p:extLst>
      <p:ext uri="{BB962C8B-B14F-4D97-AF65-F5344CB8AC3E}">
        <p14:creationId xmlns:p14="http://schemas.microsoft.com/office/powerpoint/2010/main" val="3489328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5234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5279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08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62938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21705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C9BF1-9FAD-4514-971B-87B9D7417D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727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565091"/>
          </a:xfrm>
        </p:spPr>
        <p:txBody>
          <a:bodyPr/>
          <a:lstStyle/>
          <a:p>
            <a:r>
              <a:rPr lang="en-US"/>
              <a:t>Click to edit Master title style</a:t>
            </a:r>
          </a:p>
        </p:txBody>
      </p:sp>
      <p:sp>
        <p:nvSpPr>
          <p:cNvPr id="4" name="Text Placeholder 3"/>
          <p:cNvSpPr>
            <a:spLocks noGrp="1"/>
          </p:cNvSpPr>
          <p:nvPr>
            <p:ph type="body" sz="quarter" idx="10"/>
          </p:nvPr>
        </p:nvSpPr>
        <p:spPr>
          <a:xfrm>
            <a:off x="6229345" y="1537596"/>
            <a:ext cx="5934861" cy="1833194"/>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19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p:nvPicPr>
        <p:blipFill>
          <a:blip r:embed="rId2"/>
          <a:stretch>
            <a:fillRect/>
          </a:stretch>
        </p:blipFill>
        <p:spPr bwMode="hidden">
          <a:xfrm>
            <a:off x="2" y="0"/>
            <a:ext cx="12436471" cy="1549161"/>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466301"/>
            <a:ext cx="9327356" cy="565027"/>
          </a:xfrm>
        </p:spPr>
        <p:txBody>
          <a:bodyPr/>
          <a:lstStyle/>
          <a:p>
            <a:r>
              <a:rPr lang="en-US"/>
              <a:t>Click to edit Master title style</a:t>
            </a:r>
          </a:p>
        </p:txBody>
      </p:sp>
      <p:sp>
        <p:nvSpPr>
          <p:cNvPr id="4" name="Text Placeholder 3"/>
          <p:cNvSpPr>
            <a:spLocks noGrp="1"/>
          </p:cNvSpPr>
          <p:nvPr>
            <p:ph type="body" sz="quarter" idx="10"/>
          </p:nvPr>
        </p:nvSpPr>
        <p:spPr>
          <a:xfrm>
            <a:off x="595914"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994013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oT">
    <p:spTree>
      <p:nvGrpSpPr>
        <p:cNvPr id="1" name=""/>
        <p:cNvGrpSpPr/>
        <p:nvPr/>
      </p:nvGrpSpPr>
      <p:grpSpPr>
        <a:xfrm>
          <a:off x="0" y="0"/>
          <a:ext cx="0" cy="0"/>
          <a:chOff x="0" y="0"/>
          <a:chExt cx="0" cy="0"/>
        </a:xfrm>
      </p:grpSpPr>
      <p:pic>
        <p:nvPicPr>
          <p:cNvPr id="11" name="Picture Placeholder 6">
            <a:extLst>
              <a:ext uri="{FF2B5EF4-FFF2-40B4-BE49-F238E27FC236}">
                <a16:creationId xmlns:a16="http://schemas.microsoft.com/office/drawing/2014/main" id="{BC896737-CC05-4B1D-8CCE-9017B0808D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0"/>
            <a:ext cx="9914669" cy="6994525"/>
          </a:xfrm>
          <a:prstGeom prst="rect">
            <a:avLst/>
          </a:prstGeom>
        </p:spPr>
      </p:pic>
      <p:pic>
        <p:nvPicPr>
          <p:cNvPr id="10" name="Picture 9" descr="A rainbow over a city at night&#10;&#10;Description generated with high confidence">
            <a:extLst>
              <a:ext uri="{FF2B5EF4-FFF2-40B4-BE49-F238E27FC236}">
                <a16:creationId xmlns:a16="http://schemas.microsoft.com/office/drawing/2014/main" id="{C2EA3289-656E-4BBB-843F-47A85571BB6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521805" y="-976"/>
            <a:ext cx="9914670" cy="6995501"/>
          </a:xfrm>
          <a:prstGeom prst="rect">
            <a:avLst/>
          </a:prstGeom>
        </p:spPr>
      </p:pic>
      <p:sp>
        <p:nvSpPr>
          <p:cNvPr id="22" name="TextBox 21">
            <a:extLst>
              <a:ext uri="{FF2B5EF4-FFF2-40B4-BE49-F238E27FC236}">
                <a16:creationId xmlns:a16="http://schemas.microsoft.com/office/drawing/2014/main" id="{C29BDC4B-CF9D-4E38-B544-D6EEE2A7C8E7}"/>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IoT</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9" name="Rectangle 8"/>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 name="Title 1"/>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5" name="Subtitle 2"/>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58DE3BF8-E14E-4105-A891-5D5E6A0864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146805238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GRICULTURE">
    <p:spTree>
      <p:nvGrpSpPr>
        <p:cNvPr id="1" name=""/>
        <p:cNvGrpSpPr/>
        <p:nvPr/>
      </p:nvGrpSpPr>
      <p:grpSpPr>
        <a:xfrm>
          <a:off x="0" y="0"/>
          <a:ext cx="0" cy="0"/>
          <a:chOff x="0" y="0"/>
          <a:chExt cx="0" cy="0"/>
        </a:xfrm>
      </p:grpSpPr>
      <p:pic>
        <p:nvPicPr>
          <p:cNvPr id="21" name="Picture Placeholder 6">
            <a:extLst>
              <a:ext uri="{FF2B5EF4-FFF2-40B4-BE49-F238E27FC236}">
                <a16:creationId xmlns:a16="http://schemas.microsoft.com/office/drawing/2014/main" id="{FBCADB05-1E8F-4E3B-BE8C-EAB8101443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0"/>
            <a:ext cx="9914669" cy="6994525"/>
          </a:xfrm>
          <a:prstGeom prst="rect">
            <a:avLst/>
          </a:prstGeom>
        </p:spPr>
      </p:pic>
      <p:sp>
        <p:nvSpPr>
          <p:cNvPr id="22" name="TextBox 21">
            <a:extLst>
              <a:ext uri="{FF2B5EF4-FFF2-40B4-BE49-F238E27FC236}">
                <a16:creationId xmlns:a16="http://schemas.microsoft.com/office/drawing/2014/main" id="{C29BDC4B-CF9D-4E38-B544-D6EEE2A7C8E7}"/>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AGRICULTURE</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9" name="Rectangle 8"/>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 name="Title 1"/>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5" name="Subtitle 2"/>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58DE3BF8-E14E-4105-A891-5D5E6A08646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306233795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15561" y="413780"/>
            <a:ext cx="977900" cy="215900"/>
          </a:xfrm>
          <a:prstGeom prst="rect">
            <a:avLst/>
          </a:prstGeom>
        </p:spPr>
      </p:pic>
    </p:spTree>
    <p:extLst>
      <p:ext uri="{BB962C8B-B14F-4D97-AF65-F5344CB8AC3E}">
        <p14:creationId xmlns:p14="http://schemas.microsoft.com/office/powerpoint/2010/main" val="203151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ENERGY MANAGEMENT">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297E3E50-D2A3-436B-AB93-712AAF0099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0"/>
            <a:ext cx="9914669" cy="6994525"/>
          </a:xfrm>
          <a:prstGeom prst="rect">
            <a:avLst/>
          </a:prstGeom>
        </p:spPr>
      </p:pic>
      <p:sp>
        <p:nvSpPr>
          <p:cNvPr id="20" name="TextBox 19">
            <a:extLst>
              <a:ext uri="{FF2B5EF4-FFF2-40B4-BE49-F238E27FC236}">
                <a16:creationId xmlns:a16="http://schemas.microsoft.com/office/drawing/2014/main" id="{A14E1124-3C9B-479D-A734-206CB91BE13C}"/>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ENERGY MANAGEMENT</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11BED905-6D99-4833-B08A-EB47D01E4951}"/>
              </a:ext>
            </a:extLst>
          </p:cNvPr>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2" name="Title 1">
            <a:extLst>
              <a:ext uri="{FF2B5EF4-FFF2-40B4-BE49-F238E27FC236}">
                <a16:creationId xmlns:a16="http://schemas.microsoft.com/office/drawing/2014/main" id="{53B0DA98-A2E7-4DD6-A243-E2E87028A97F}"/>
              </a:ext>
            </a:extLst>
          </p:cNvPr>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23" name="Subtitle 2">
            <a:extLst>
              <a:ext uri="{FF2B5EF4-FFF2-40B4-BE49-F238E27FC236}">
                <a16:creationId xmlns:a16="http://schemas.microsoft.com/office/drawing/2014/main" id="{80FA5135-3CAD-4395-AE35-4E2104D88C31}"/>
              </a:ext>
            </a:extLst>
          </p:cNvPr>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66A13696-49E3-474B-B051-69E563D867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248881550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LTHCARE">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A245C476-3707-4EC1-B416-3411994CFE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0"/>
            <a:ext cx="9914669" cy="6994525"/>
          </a:xfrm>
          <a:prstGeom prst="rect">
            <a:avLst/>
          </a:prstGeom>
        </p:spPr>
      </p:pic>
      <p:sp>
        <p:nvSpPr>
          <p:cNvPr id="20" name="TextBox 19">
            <a:extLst>
              <a:ext uri="{FF2B5EF4-FFF2-40B4-BE49-F238E27FC236}">
                <a16:creationId xmlns:a16="http://schemas.microsoft.com/office/drawing/2014/main" id="{94541AC2-4295-4E05-A515-641442DA1DCF}"/>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HEALTHCARE</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4FDAE14C-9B7D-4E52-9785-0D7EC4C258AC}"/>
              </a:ext>
            </a:extLst>
          </p:cNvPr>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2" name="Title 1">
            <a:extLst>
              <a:ext uri="{FF2B5EF4-FFF2-40B4-BE49-F238E27FC236}">
                <a16:creationId xmlns:a16="http://schemas.microsoft.com/office/drawing/2014/main" id="{2A3A1A1B-6AEA-4D4B-AF36-EB526B50887F}"/>
              </a:ext>
            </a:extLst>
          </p:cNvPr>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23" name="Subtitle 2">
            <a:extLst>
              <a:ext uri="{FF2B5EF4-FFF2-40B4-BE49-F238E27FC236}">
                <a16:creationId xmlns:a16="http://schemas.microsoft.com/office/drawing/2014/main" id="{3FDF34A4-2454-4609-B6EF-BF7B8415B277}"/>
              </a:ext>
            </a:extLst>
          </p:cNvPr>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1E714601-C575-44FC-B479-C6320CBD71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398929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EALTHCARE_2">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7E156573-C530-487D-B2FC-C9AE7DAC7F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2"/>
            <a:ext cx="9914669" cy="6994527"/>
          </a:xfrm>
          <a:prstGeom prst="rect">
            <a:avLst/>
          </a:prstGeom>
        </p:spPr>
      </p:pic>
      <p:sp>
        <p:nvSpPr>
          <p:cNvPr id="20" name="TextBox 19">
            <a:extLst>
              <a:ext uri="{FF2B5EF4-FFF2-40B4-BE49-F238E27FC236}">
                <a16:creationId xmlns:a16="http://schemas.microsoft.com/office/drawing/2014/main" id="{4A7C0EA8-530F-4D8E-8F44-7AA9EA4669FA}"/>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HEALTHCARE</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8404F3C7-75F4-44FE-B2CB-ADC38C8ED746}"/>
              </a:ext>
            </a:extLst>
          </p:cNvPr>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2" name="Title 1">
            <a:extLst>
              <a:ext uri="{FF2B5EF4-FFF2-40B4-BE49-F238E27FC236}">
                <a16:creationId xmlns:a16="http://schemas.microsoft.com/office/drawing/2014/main" id="{557BB76A-2B2B-495B-B9CA-BD39CE9B5706}"/>
              </a:ext>
            </a:extLst>
          </p:cNvPr>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23" name="Subtitle 2">
            <a:extLst>
              <a:ext uri="{FF2B5EF4-FFF2-40B4-BE49-F238E27FC236}">
                <a16:creationId xmlns:a16="http://schemas.microsoft.com/office/drawing/2014/main" id="{3285C912-CADD-43DB-A0D6-33E9D95FAE7D}"/>
              </a:ext>
            </a:extLst>
          </p:cNvPr>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5E1908CA-070E-4C2E-9F79-1073E2D219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18373520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ANUFACTURING">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A4F804BC-D329-42C0-99DE-3C01F22238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2"/>
            <a:ext cx="9914669" cy="6994527"/>
          </a:xfrm>
          <a:prstGeom prst="rect">
            <a:avLst/>
          </a:prstGeom>
        </p:spPr>
      </p:pic>
      <p:sp>
        <p:nvSpPr>
          <p:cNvPr id="20" name="TextBox 19">
            <a:extLst>
              <a:ext uri="{FF2B5EF4-FFF2-40B4-BE49-F238E27FC236}">
                <a16:creationId xmlns:a16="http://schemas.microsoft.com/office/drawing/2014/main" id="{BC653AA7-62CC-4DFC-9086-F77FFE40FF08}"/>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MANUFACTURING</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A4165EDD-649A-4735-BADE-463DE6CEE7A1}"/>
              </a:ext>
            </a:extLst>
          </p:cNvPr>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2" name="Title 1">
            <a:extLst>
              <a:ext uri="{FF2B5EF4-FFF2-40B4-BE49-F238E27FC236}">
                <a16:creationId xmlns:a16="http://schemas.microsoft.com/office/drawing/2014/main" id="{5915D6C8-C054-42FF-A7F8-C96D89FA66B0}"/>
              </a:ext>
            </a:extLst>
          </p:cNvPr>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23" name="Subtitle 2">
            <a:extLst>
              <a:ext uri="{FF2B5EF4-FFF2-40B4-BE49-F238E27FC236}">
                <a16:creationId xmlns:a16="http://schemas.microsoft.com/office/drawing/2014/main" id="{17660936-F768-46F2-93E8-566C779B5166}"/>
              </a:ext>
            </a:extLst>
          </p:cNvPr>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28263176-19B3-4293-A48A-F55285AFF8E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250791637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REDICTIVE MAINTENANCE">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98AA6CA8-8154-4F80-AACE-E884C7721D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0"/>
            <a:ext cx="9914669" cy="6994525"/>
          </a:xfrm>
          <a:prstGeom prst="rect">
            <a:avLst/>
          </a:prstGeom>
        </p:spPr>
      </p:pic>
      <p:sp>
        <p:nvSpPr>
          <p:cNvPr id="20" name="TextBox 19">
            <a:extLst>
              <a:ext uri="{FF2B5EF4-FFF2-40B4-BE49-F238E27FC236}">
                <a16:creationId xmlns:a16="http://schemas.microsoft.com/office/drawing/2014/main" id="{F4C98A82-EF3E-4A20-ACAA-D9D47C399536}"/>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PREDICTIVE MAINTENANCE</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8710944C-0C8B-46BC-AC63-662446BA26E9}"/>
              </a:ext>
            </a:extLst>
          </p:cNvPr>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2" name="Title 1">
            <a:extLst>
              <a:ext uri="{FF2B5EF4-FFF2-40B4-BE49-F238E27FC236}">
                <a16:creationId xmlns:a16="http://schemas.microsoft.com/office/drawing/2014/main" id="{2EF474FA-105F-4F99-B9E6-F2F172904012}"/>
              </a:ext>
            </a:extLst>
          </p:cNvPr>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23" name="Subtitle 2">
            <a:extLst>
              <a:ext uri="{FF2B5EF4-FFF2-40B4-BE49-F238E27FC236}">
                <a16:creationId xmlns:a16="http://schemas.microsoft.com/office/drawing/2014/main" id="{521CEC41-90B4-479D-94A2-5A74A57802B0}"/>
              </a:ext>
            </a:extLst>
          </p:cNvPr>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969527C3-A751-49C5-8627-884B84425C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31818754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RETAIL">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AD4B5802-7967-4347-8B44-717FE39D96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0"/>
            <a:ext cx="9914669" cy="6994525"/>
          </a:xfrm>
          <a:prstGeom prst="rect">
            <a:avLst/>
          </a:prstGeom>
        </p:spPr>
      </p:pic>
      <p:sp>
        <p:nvSpPr>
          <p:cNvPr id="20" name="TextBox 19">
            <a:extLst>
              <a:ext uri="{FF2B5EF4-FFF2-40B4-BE49-F238E27FC236}">
                <a16:creationId xmlns:a16="http://schemas.microsoft.com/office/drawing/2014/main" id="{18133C8A-19FF-448C-BA25-194716C006C8}"/>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RETAIL</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89E807D0-0F02-4B90-ABDD-3794E2A647FC}"/>
              </a:ext>
            </a:extLst>
          </p:cNvPr>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2" name="Title 1">
            <a:extLst>
              <a:ext uri="{FF2B5EF4-FFF2-40B4-BE49-F238E27FC236}">
                <a16:creationId xmlns:a16="http://schemas.microsoft.com/office/drawing/2014/main" id="{20109F52-8C45-4DA1-B711-7E311555B4CD}"/>
              </a:ext>
            </a:extLst>
          </p:cNvPr>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23" name="Subtitle 2">
            <a:extLst>
              <a:ext uri="{FF2B5EF4-FFF2-40B4-BE49-F238E27FC236}">
                <a16:creationId xmlns:a16="http://schemas.microsoft.com/office/drawing/2014/main" id="{FD6FCA24-8A9C-46EC-A4C1-62B50AF68792}"/>
              </a:ext>
            </a:extLst>
          </p:cNvPr>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051C0AD5-86A1-40E3-A0AB-1CE334F47A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145686749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RT BUILDING">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95656378-9A4C-4177-8A03-69C6310860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0"/>
            <a:ext cx="9914669" cy="6994525"/>
          </a:xfrm>
          <a:prstGeom prst="rect">
            <a:avLst/>
          </a:prstGeom>
        </p:spPr>
      </p:pic>
      <p:sp>
        <p:nvSpPr>
          <p:cNvPr id="20" name="TextBox 19">
            <a:extLst>
              <a:ext uri="{FF2B5EF4-FFF2-40B4-BE49-F238E27FC236}">
                <a16:creationId xmlns:a16="http://schemas.microsoft.com/office/drawing/2014/main" id="{3F517AE6-AAD5-4CD1-B8E4-126339C2230F}"/>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SMART BUILDING</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42282836-93CB-4098-BA50-F151DD2E54E8}"/>
              </a:ext>
            </a:extLst>
          </p:cNvPr>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2" name="Title 1">
            <a:extLst>
              <a:ext uri="{FF2B5EF4-FFF2-40B4-BE49-F238E27FC236}">
                <a16:creationId xmlns:a16="http://schemas.microsoft.com/office/drawing/2014/main" id="{75560317-C74C-4634-959A-40979A079786}"/>
              </a:ext>
            </a:extLst>
          </p:cNvPr>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23" name="Subtitle 2">
            <a:extLst>
              <a:ext uri="{FF2B5EF4-FFF2-40B4-BE49-F238E27FC236}">
                <a16:creationId xmlns:a16="http://schemas.microsoft.com/office/drawing/2014/main" id="{AB9B8522-E1CD-4B9C-A52B-AA439FB18220}"/>
              </a:ext>
            </a:extLst>
          </p:cNvPr>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E40D223D-1B3C-4125-AD83-340909718F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195080545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URITY">
    <p:spTree>
      <p:nvGrpSpPr>
        <p:cNvPr id="1" name=""/>
        <p:cNvGrpSpPr/>
        <p:nvPr/>
      </p:nvGrpSpPr>
      <p:grpSpPr>
        <a:xfrm>
          <a:off x="0" y="0"/>
          <a:ext cx="0" cy="0"/>
          <a:chOff x="0" y="0"/>
          <a:chExt cx="0" cy="0"/>
        </a:xfrm>
      </p:grpSpPr>
      <p:pic>
        <p:nvPicPr>
          <p:cNvPr id="19" name="Picture Placeholder 6">
            <a:extLst>
              <a:ext uri="{FF2B5EF4-FFF2-40B4-BE49-F238E27FC236}">
                <a16:creationId xmlns:a16="http://schemas.microsoft.com/office/drawing/2014/main" id="{B137BBF6-74F8-4F0C-A549-C1D47A86BD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21806" y="0"/>
            <a:ext cx="9914669" cy="6994525"/>
          </a:xfrm>
          <a:prstGeom prst="rect">
            <a:avLst/>
          </a:prstGeom>
        </p:spPr>
      </p:pic>
      <p:sp>
        <p:nvSpPr>
          <p:cNvPr id="20" name="TextBox 19">
            <a:extLst>
              <a:ext uri="{FF2B5EF4-FFF2-40B4-BE49-F238E27FC236}">
                <a16:creationId xmlns:a16="http://schemas.microsoft.com/office/drawing/2014/main" id="{77D6E0EB-2DA5-41F6-B27F-5F3EF1B4273C}"/>
              </a:ext>
            </a:extLst>
          </p:cNvPr>
          <p:cNvSpPr txBox="1"/>
          <p:nvPr userDrawn="1"/>
        </p:nvSpPr>
        <p:spPr>
          <a:xfrm>
            <a:off x="8860988" y="-373761"/>
            <a:ext cx="3575487" cy="274095"/>
          </a:xfrm>
          <a:prstGeom prst="rect">
            <a:avLst/>
          </a:prstGeom>
          <a:noFill/>
        </p:spPr>
        <p:txBody>
          <a:bodyPr wrap="square"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505050"/>
                </a:solidFill>
                <a:effectLst/>
                <a:uLnTx/>
                <a:uFillTx/>
                <a:latin typeface="Segoe UI"/>
                <a:ea typeface="+mn-ea"/>
                <a:cs typeface="+mn-cs"/>
              </a:rPr>
              <a:t>SECURITY</a:t>
            </a:r>
          </a:p>
        </p:txBody>
      </p:sp>
      <p:sp>
        <p:nvSpPr>
          <p:cNvPr id="3" name="Rectangle 2"/>
          <p:cNvSpPr/>
          <p:nvPr userDrawn="1"/>
        </p:nvSpPr>
        <p:spPr>
          <a:xfrm>
            <a:off x="1" y="6234037"/>
            <a:ext cx="1978220"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2E08BD86-D761-4340-A496-548AF2816D64}"/>
              </a:ext>
            </a:extLst>
          </p:cNvPr>
          <p:cNvSpPr/>
          <p:nvPr userDrawn="1"/>
        </p:nvSpPr>
        <p:spPr>
          <a:xfrm>
            <a:off x="233184" y="233150"/>
            <a:ext cx="5147985" cy="4368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2" name="Title 1">
            <a:extLst>
              <a:ext uri="{FF2B5EF4-FFF2-40B4-BE49-F238E27FC236}">
                <a16:creationId xmlns:a16="http://schemas.microsoft.com/office/drawing/2014/main" id="{87E9ACF8-C4C8-4866-9F2E-7B5530CC45A5}"/>
              </a:ext>
            </a:extLst>
          </p:cNvPr>
          <p:cNvSpPr>
            <a:spLocks noGrp="1"/>
          </p:cNvSpPr>
          <p:nvPr>
            <p:ph type="title" hasCustomPrompt="1"/>
          </p:nvPr>
        </p:nvSpPr>
        <p:spPr>
          <a:xfrm>
            <a:off x="420230" y="1898512"/>
            <a:ext cx="4786689" cy="596416"/>
          </a:xfrm>
        </p:spPr>
        <p:txBody>
          <a:bodyPr tIns="0" bIns="0" anchor="ctr" anchorCtr="0"/>
          <a:lstStyle>
            <a:lvl1pPr>
              <a:defRPr sz="3876">
                <a:solidFill>
                  <a:schemeClr val="bg1"/>
                </a:solidFill>
              </a:defRPr>
            </a:lvl1pPr>
          </a:lstStyle>
          <a:p>
            <a:r>
              <a:rPr lang="en-US"/>
              <a:t>Presentation Title</a:t>
            </a:r>
          </a:p>
        </p:txBody>
      </p:sp>
      <p:sp>
        <p:nvSpPr>
          <p:cNvPr id="23" name="Subtitle 2">
            <a:extLst>
              <a:ext uri="{FF2B5EF4-FFF2-40B4-BE49-F238E27FC236}">
                <a16:creationId xmlns:a16="http://schemas.microsoft.com/office/drawing/2014/main" id="{F1A3C747-E8F7-4503-82A5-CE735C5C9A78}"/>
              </a:ext>
            </a:extLst>
          </p:cNvPr>
          <p:cNvSpPr>
            <a:spLocks noGrp="1"/>
          </p:cNvSpPr>
          <p:nvPr>
            <p:ph type="subTitle" idx="1" hasCustomPrompt="1"/>
          </p:nvPr>
        </p:nvSpPr>
        <p:spPr>
          <a:xfrm>
            <a:off x="420230" y="3567910"/>
            <a:ext cx="4786689" cy="859270"/>
          </a:xfrm>
          <a:prstGeom prst="rect">
            <a:avLst/>
          </a:prstGeom>
        </p:spPr>
        <p:txBody>
          <a:bodyPr>
            <a:noAutofit/>
          </a:bodyPr>
          <a:lstStyle>
            <a:lvl1pPr marL="0" indent="0" algn="l">
              <a:spcBef>
                <a:spcPts val="0"/>
              </a:spcBef>
              <a:spcAft>
                <a:spcPts val="0"/>
              </a:spcAft>
              <a:buNone/>
              <a:defRPr sz="1836">
                <a:solidFill>
                  <a:schemeClr val="bg1"/>
                </a:solidFill>
                <a:latin typeface="+mn-lt"/>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4" name="MS logo white - EMF" descr="Microsoft logo white text version">
            <a:extLst>
              <a:ext uri="{FF2B5EF4-FFF2-40B4-BE49-F238E27FC236}">
                <a16:creationId xmlns:a16="http://schemas.microsoft.com/office/drawing/2014/main" id="{62D5A256-F9AC-4770-8E80-C1DBC46252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365181084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resentation title + image opt">
    <p:spTree>
      <p:nvGrpSpPr>
        <p:cNvPr id="1" name=""/>
        <p:cNvGrpSpPr/>
        <p:nvPr/>
      </p:nvGrpSpPr>
      <p:grpSpPr>
        <a:xfrm>
          <a:off x="0" y="0"/>
          <a:ext cx="0" cy="0"/>
          <a:chOff x="0" y="0"/>
          <a:chExt cx="0" cy="0"/>
        </a:xfrm>
      </p:grpSpPr>
      <p:sp>
        <p:nvSpPr>
          <p:cNvPr id="71" name="Rectangle 70"/>
          <p:cNvSpPr/>
          <p:nvPr userDrawn="1"/>
        </p:nvSpPr>
        <p:spPr>
          <a:xfrm>
            <a:off x="1" y="6234037"/>
            <a:ext cx="2531456"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8" name="Picture Placeholder 3"/>
          <p:cNvSpPr>
            <a:spLocks noGrp="1"/>
          </p:cNvSpPr>
          <p:nvPr>
            <p:ph type="pic" sz="quarter" idx="12" hasCustomPrompt="1"/>
          </p:nvPr>
        </p:nvSpPr>
        <p:spPr>
          <a:xfrm>
            <a:off x="2524636" y="0"/>
            <a:ext cx="9911840" cy="6994525"/>
          </a:xfrm>
          <a:prstGeom prst="rect">
            <a:avLst/>
          </a:prstGeom>
          <a:solidFill>
            <a:schemeClr val="bg2">
              <a:lumMod val="50000"/>
            </a:schemeClr>
          </a:solidFill>
        </p:spPr>
        <p:txBody>
          <a:bodyPr lIns="0" tIns="640080" rIns="0" bIns="0">
            <a:noAutofit/>
          </a:bodyPr>
          <a:lstStyle>
            <a:lvl1pPr marL="0" indent="0" algn="ctr">
              <a:buNone/>
              <a:defRPr baseline="0">
                <a:solidFill>
                  <a:schemeClr val="bg1"/>
                </a:solidFill>
              </a:defRPr>
            </a:lvl1pPr>
          </a:lstStyle>
          <a:p>
            <a:r>
              <a:rPr lang="en-US"/>
              <a:t>IMAGE HOLDER</a:t>
            </a:r>
            <a:br>
              <a:rPr lang="en-US"/>
            </a:br>
            <a:endParaRPr lang="en-US"/>
          </a:p>
        </p:txBody>
      </p:sp>
      <p:sp>
        <p:nvSpPr>
          <p:cNvPr id="2" name="Title 1"/>
          <p:cNvSpPr>
            <a:spLocks noGrp="1"/>
          </p:cNvSpPr>
          <p:nvPr>
            <p:ph type="title" hasCustomPrompt="1"/>
          </p:nvPr>
        </p:nvSpPr>
        <p:spPr>
          <a:xfrm>
            <a:off x="233183" y="233151"/>
            <a:ext cx="5147984" cy="4368376"/>
          </a:xfrm>
          <a:solidFill>
            <a:schemeClr val="accent1"/>
          </a:solidFill>
        </p:spPr>
        <p:txBody>
          <a:bodyPr vert="horz" lIns="274320" tIns="457200" rIns="91440" bIns="822960" rtlCol="0" anchor="ctr" anchorCtr="0">
            <a:noAutofit/>
          </a:bodyPr>
          <a:lstStyle>
            <a:lvl1pPr>
              <a:defRPr lang="en-US" sz="4896">
                <a:solidFill>
                  <a:schemeClr val="bg1"/>
                </a:solidFill>
              </a:defRPr>
            </a:lvl1pPr>
          </a:lstStyle>
          <a:p>
            <a:pPr marL="0" lvl="0"/>
            <a:r>
              <a:rPr lang="en-US"/>
              <a:t>Presentation Title</a:t>
            </a:r>
          </a:p>
        </p:txBody>
      </p:sp>
      <p:sp>
        <p:nvSpPr>
          <p:cNvPr id="24" name="Subtitle 2"/>
          <p:cNvSpPr>
            <a:spLocks noGrp="1"/>
          </p:cNvSpPr>
          <p:nvPr>
            <p:ph type="subTitle" idx="1" hasCustomPrompt="1"/>
          </p:nvPr>
        </p:nvSpPr>
        <p:spPr>
          <a:xfrm>
            <a:off x="420230" y="3567910"/>
            <a:ext cx="4735440" cy="859269"/>
          </a:xfrm>
          <a:prstGeom prst="rect">
            <a:avLst/>
          </a:prstGeom>
        </p:spPr>
        <p:txBody>
          <a:bodyPr>
            <a:noAutofit/>
          </a:bodyPr>
          <a:lstStyle>
            <a:lvl1pPr marL="0" indent="0" algn="l">
              <a:spcBef>
                <a:spcPts val="0"/>
              </a:spcBef>
              <a:spcAft>
                <a:spcPts val="0"/>
              </a:spcAft>
              <a:buNone/>
              <a:defRPr sz="2040">
                <a:solidFill>
                  <a:schemeClr val="bg1"/>
                </a:solidFill>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19" name="MS logo white - EMF" descr="Microsoft logo white text version">
            <a:extLst>
              <a:ext uri="{FF2B5EF4-FFF2-40B4-BE49-F238E27FC236}">
                <a16:creationId xmlns:a16="http://schemas.microsoft.com/office/drawing/2014/main" id="{1CFCCB74-286B-447F-BB79-535E8F5A46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249061198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Presentation title 2 + image opt">
    <p:spTree>
      <p:nvGrpSpPr>
        <p:cNvPr id="1" name=""/>
        <p:cNvGrpSpPr/>
        <p:nvPr/>
      </p:nvGrpSpPr>
      <p:grpSpPr>
        <a:xfrm>
          <a:off x="0" y="0"/>
          <a:ext cx="0" cy="0"/>
          <a:chOff x="0" y="0"/>
          <a:chExt cx="0" cy="0"/>
        </a:xfrm>
      </p:grpSpPr>
      <p:sp>
        <p:nvSpPr>
          <p:cNvPr id="19" name="Picture Placeholder 3">
            <a:extLst>
              <a:ext uri="{FF2B5EF4-FFF2-40B4-BE49-F238E27FC236}">
                <a16:creationId xmlns:a16="http://schemas.microsoft.com/office/drawing/2014/main" id="{2E45E2EA-83AE-4170-8FC6-E15605CCA128}"/>
              </a:ext>
            </a:extLst>
          </p:cNvPr>
          <p:cNvSpPr>
            <a:spLocks noGrp="1"/>
          </p:cNvSpPr>
          <p:nvPr>
            <p:ph type="pic" sz="quarter" idx="13" hasCustomPrompt="1"/>
          </p:nvPr>
        </p:nvSpPr>
        <p:spPr>
          <a:xfrm>
            <a:off x="4207600" y="0"/>
            <a:ext cx="8228875" cy="6994525"/>
          </a:xfrm>
          <a:prstGeom prst="rect">
            <a:avLst/>
          </a:prstGeom>
          <a:solidFill>
            <a:schemeClr val="bg2">
              <a:lumMod val="50000"/>
            </a:schemeClr>
          </a:solidFill>
        </p:spPr>
        <p:txBody>
          <a:bodyPr lIns="0" tIns="640080" rIns="0" bIns="0">
            <a:noAutofit/>
          </a:bodyPr>
          <a:lstStyle>
            <a:lvl1pPr marL="0" indent="0" algn="ctr">
              <a:buNone/>
              <a:defRPr baseline="0">
                <a:solidFill>
                  <a:schemeClr val="bg1"/>
                </a:solidFill>
              </a:defRPr>
            </a:lvl1pPr>
          </a:lstStyle>
          <a:p>
            <a:r>
              <a:rPr lang="en-US"/>
              <a:t>IMAGE HOLDER</a:t>
            </a:r>
            <a:br>
              <a:rPr lang="en-US"/>
            </a:br>
            <a:endParaRPr lang="en-US"/>
          </a:p>
        </p:txBody>
      </p:sp>
      <p:sp>
        <p:nvSpPr>
          <p:cNvPr id="71" name="Rectangle 70"/>
          <p:cNvSpPr/>
          <p:nvPr userDrawn="1"/>
        </p:nvSpPr>
        <p:spPr>
          <a:xfrm>
            <a:off x="1" y="6234037"/>
            <a:ext cx="2531456" cy="760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2" name="Title 1"/>
          <p:cNvSpPr>
            <a:spLocks noGrp="1"/>
          </p:cNvSpPr>
          <p:nvPr>
            <p:ph type="title" hasCustomPrompt="1"/>
          </p:nvPr>
        </p:nvSpPr>
        <p:spPr>
          <a:xfrm>
            <a:off x="233183" y="233151"/>
            <a:ext cx="5147984" cy="4368376"/>
          </a:xfrm>
          <a:solidFill>
            <a:schemeClr val="accent1"/>
          </a:solidFill>
        </p:spPr>
        <p:txBody>
          <a:bodyPr vert="horz" lIns="274320" tIns="457200" rIns="91440" bIns="822960" rtlCol="0" anchor="ctr" anchorCtr="0">
            <a:noAutofit/>
          </a:bodyPr>
          <a:lstStyle>
            <a:lvl1pPr>
              <a:defRPr lang="en-US" sz="4896" dirty="0">
                <a:solidFill>
                  <a:schemeClr val="bg1"/>
                </a:solidFill>
              </a:defRPr>
            </a:lvl1pPr>
          </a:lstStyle>
          <a:p>
            <a:pPr marL="0" lvl="0"/>
            <a:r>
              <a:rPr lang="en-US"/>
              <a:t>Presentation Title</a:t>
            </a:r>
          </a:p>
        </p:txBody>
      </p:sp>
      <p:sp>
        <p:nvSpPr>
          <p:cNvPr id="24" name="Subtitle 2"/>
          <p:cNvSpPr>
            <a:spLocks noGrp="1"/>
          </p:cNvSpPr>
          <p:nvPr>
            <p:ph type="subTitle" idx="1" hasCustomPrompt="1"/>
          </p:nvPr>
        </p:nvSpPr>
        <p:spPr>
          <a:xfrm>
            <a:off x="420230" y="3567910"/>
            <a:ext cx="4735440" cy="859270"/>
          </a:xfrm>
          <a:prstGeom prst="rect">
            <a:avLst/>
          </a:prstGeom>
        </p:spPr>
        <p:txBody>
          <a:bodyPr>
            <a:noAutofit/>
          </a:bodyPr>
          <a:lstStyle>
            <a:lvl1pPr marL="0" indent="0" algn="l">
              <a:spcBef>
                <a:spcPts val="0"/>
              </a:spcBef>
              <a:spcAft>
                <a:spcPts val="0"/>
              </a:spcAft>
              <a:buNone/>
              <a:defRPr sz="2040">
                <a:solidFill>
                  <a:schemeClr val="bg1"/>
                </a:solidFill>
              </a:defRPr>
            </a:lvl1pPr>
            <a:lvl2pPr marL="380403" indent="0" algn="ctr">
              <a:buNone/>
              <a:defRPr sz="1664"/>
            </a:lvl2pPr>
            <a:lvl3pPr marL="760805" indent="0" algn="ctr">
              <a:buNone/>
              <a:defRPr sz="1497"/>
            </a:lvl3pPr>
            <a:lvl4pPr marL="1141208" indent="0" algn="ctr">
              <a:buNone/>
              <a:defRPr sz="1331"/>
            </a:lvl4pPr>
            <a:lvl5pPr marL="1521609" indent="0" algn="ctr">
              <a:buNone/>
              <a:defRPr sz="1331"/>
            </a:lvl5pPr>
            <a:lvl6pPr marL="1902012" indent="0" algn="ctr">
              <a:buNone/>
              <a:defRPr sz="1331"/>
            </a:lvl6pPr>
            <a:lvl7pPr marL="2282414" indent="0" algn="ctr">
              <a:buNone/>
              <a:defRPr sz="1331"/>
            </a:lvl7pPr>
            <a:lvl8pPr marL="2662817" indent="0" algn="ctr">
              <a:buNone/>
              <a:defRPr sz="1331"/>
            </a:lvl8pPr>
            <a:lvl9pPr marL="3043219" indent="0" algn="ctr">
              <a:buNone/>
              <a:defRPr sz="1331"/>
            </a:lvl9pPr>
          </a:lstStyle>
          <a:p>
            <a:r>
              <a:rPr lang="en-US"/>
              <a:t>Speaker Name | Date</a:t>
            </a:r>
          </a:p>
        </p:txBody>
      </p:sp>
      <p:pic>
        <p:nvPicPr>
          <p:cNvPr id="20" name="MS logo white - EMF" descr="Microsoft logo white text version">
            <a:extLst>
              <a:ext uri="{FF2B5EF4-FFF2-40B4-BE49-F238E27FC236}">
                <a16:creationId xmlns:a16="http://schemas.microsoft.com/office/drawing/2014/main" id="{625BD479-AF6C-406C-9EB0-5F2C213C1F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26283" y="508071"/>
            <a:ext cx="1261841" cy="270209"/>
          </a:xfrm>
          <a:prstGeom prst="rect">
            <a:avLst/>
          </a:prstGeom>
        </p:spPr>
      </p:pic>
    </p:spTree>
    <p:extLst>
      <p:ext uri="{BB962C8B-B14F-4D97-AF65-F5344CB8AC3E}">
        <p14:creationId xmlns:p14="http://schemas.microsoft.com/office/powerpoint/2010/main" val="39346612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272" y="0"/>
            <a:ext cx="12403932"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15561" y="413780"/>
            <a:ext cx="977900" cy="215900"/>
          </a:xfrm>
          <a:prstGeom prst="rect">
            <a:avLst/>
          </a:prstGeom>
        </p:spPr>
      </p:pic>
    </p:spTree>
    <p:extLst>
      <p:ext uri="{BB962C8B-B14F-4D97-AF65-F5344CB8AC3E}">
        <p14:creationId xmlns:p14="http://schemas.microsoft.com/office/powerpoint/2010/main" val="70695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9CA19-D82C-4938-ACF7-DF182B1A469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2"/>
          <a:stretch/>
        </p:blipFill>
        <p:spPr>
          <a:xfrm>
            <a:off x="5450674" y="-8096"/>
            <a:ext cx="6985801" cy="700262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319869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pic>
        <p:nvPicPr>
          <p:cNvPr id="6" name="Picture 5">
            <a:extLst>
              <a:ext uri="{FF2B5EF4-FFF2-40B4-BE49-F238E27FC236}">
                <a16:creationId xmlns:a16="http://schemas.microsoft.com/office/drawing/2014/main" id="{27DFFB59-81B0-46B1-BF04-183930CB4F2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450674" y="1"/>
            <a:ext cx="6985801" cy="6994525"/>
          </a:xfrm>
          <a:prstGeom prst="rect">
            <a:avLst/>
          </a:prstGeom>
        </p:spPr>
      </p:pic>
    </p:spTree>
    <p:extLst>
      <p:ext uri="{BB962C8B-B14F-4D97-AF65-F5344CB8AC3E}">
        <p14:creationId xmlns:p14="http://schemas.microsoft.com/office/powerpoint/2010/main" val="1180962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46308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805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8379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642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0736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00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27029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2106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0" y="0"/>
            <a:ext cx="12436475" cy="6994525"/>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37278" y="414618"/>
            <a:ext cx="977900" cy="215900"/>
          </a:xfrm>
          <a:prstGeom prst="rect">
            <a:avLst/>
          </a:prstGeom>
        </p:spPr>
      </p:pic>
    </p:spTree>
    <p:extLst>
      <p:ext uri="{BB962C8B-B14F-4D97-AF65-F5344CB8AC3E}">
        <p14:creationId xmlns:p14="http://schemas.microsoft.com/office/powerpoint/2010/main" val="148982706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84663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0832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7251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43030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C8E24D-189B-4A68-B31A-3C3E7CF22BF9}"/>
              </a:ext>
            </a:extLst>
          </p:cNvPr>
          <p:cNvSpPr/>
          <p:nvPr userDrawn="1"/>
        </p:nvSpPr>
        <p:spPr>
          <a:xfrm>
            <a:off x="10224477" y="6061384"/>
            <a:ext cx="1901086" cy="773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8" name="Picture Placeholder 3"/>
          <p:cNvSpPr>
            <a:spLocks noGrp="1"/>
          </p:cNvSpPr>
          <p:nvPr>
            <p:ph type="pic" sz="quarter" idx="12" hasCustomPrompt="1"/>
          </p:nvPr>
        </p:nvSpPr>
        <p:spPr>
          <a:xfrm>
            <a:off x="-1" y="0"/>
            <a:ext cx="8792406" cy="6994525"/>
          </a:xfrm>
          <a:prstGeom prst="rect">
            <a:avLst/>
          </a:prstGeom>
          <a:solidFill>
            <a:schemeClr val="tx1"/>
          </a:solidFill>
        </p:spPr>
        <p:txBody>
          <a:bodyPr lIns="0" tIns="640080" rIns="0" bIns="0">
            <a:noAutofit/>
          </a:bodyPr>
          <a:lstStyle>
            <a:lvl1pPr marL="587731" indent="0" algn="l">
              <a:buFontTx/>
              <a:buNone/>
              <a:defRPr baseline="0">
                <a:solidFill>
                  <a:schemeClr val="bg1"/>
                </a:solidFill>
                <a:latin typeface="+mn-lt"/>
              </a:defRPr>
            </a:lvl1pPr>
          </a:lstStyle>
          <a:p>
            <a:r>
              <a:rPr lang="en-US"/>
              <a:t>IMAGE HOLDER</a:t>
            </a:r>
            <a:br>
              <a:rPr lang="en-US"/>
            </a:br>
            <a:endParaRPr lang="en-US"/>
          </a:p>
        </p:txBody>
      </p:sp>
      <p:sp>
        <p:nvSpPr>
          <p:cNvPr id="14" name="Title 26"/>
          <p:cNvSpPr>
            <a:spLocks noGrp="1"/>
          </p:cNvSpPr>
          <p:nvPr>
            <p:ph type="title" hasCustomPrompt="1"/>
          </p:nvPr>
        </p:nvSpPr>
        <p:spPr>
          <a:xfrm>
            <a:off x="4989913" y="760489"/>
            <a:ext cx="7087818" cy="5473548"/>
          </a:xfrm>
          <a:prstGeom prst="rect">
            <a:avLst/>
          </a:prstGeom>
          <a:solidFill>
            <a:schemeClr val="accent4"/>
          </a:solidFill>
        </p:spPr>
        <p:txBody>
          <a:bodyPr lIns="457200" rIns="182880" anchor="ctr" anchorCtr="0">
            <a:noAutofit/>
          </a:bodyPr>
          <a:lstStyle>
            <a:lvl1pPr>
              <a:defRPr sz="4896">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10819366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C8E24D-189B-4A68-B31A-3C3E7CF22BF9}"/>
              </a:ext>
            </a:extLst>
          </p:cNvPr>
          <p:cNvSpPr/>
          <p:nvPr userDrawn="1"/>
        </p:nvSpPr>
        <p:spPr>
          <a:xfrm>
            <a:off x="10224477" y="6061384"/>
            <a:ext cx="1901086" cy="773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8" name="Picture Placeholder 3"/>
          <p:cNvSpPr>
            <a:spLocks noGrp="1"/>
          </p:cNvSpPr>
          <p:nvPr>
            <p:ph type="pic" sz="quarter" idx="12" hasCustomPrompt="1"/>
          </p:nvPr>
        </p:nvSpPr>
        <p:spPr>
          <a:xfrm>
            <a:off x="-1" y="0"/>
            <a:ext cx="8792406" cy="6994525"/>
          </a:xfrm>
          <a:prstGeom prst="rect">
            <a:avLst/>
          </a:prstGeom>
          <a:solidFill>
            <a:schemeClr val="tx1"/>
          </a:solidFill>
        </p:spPr>
        <p:txBody>
          <a:bodyPr lIns="0" tIns="640080" rIns="0" bIns="0">
            <a:noAutofit/>
          </a:bodyPr>
          <a:lstStyle>
            <a:lvl1pPr marL="587731" indent="0" algn="l">
              <a:buFont typeface="Arial" panose="020B0604020202020204" pitchFamily="34" charset="0"/>
              <a:buNone/>
              <a:defRPr baseline="0">
                <a:solidFill>
                  <a:schemeClr val="bg1"/>
                </a:solidFill>
                <a:latin typeface="Segoe UI" panose="020B0502040204020203" pitchFamily="34" charset="0"/>
                <a:cs typeface="Segoe UI" panose="020B0502040204020203" pitchFamily="34" charset="0"/>
              </a:defRPr>
            </a:lvl1pPr>
          </a:lstStyle>
          <a:p>
            <a:r>
              <a:rPr lang="en-US"/>
              <a:t>IMAGE HOLDER</a:t>
            </a:r>
            <a:br>
              <a:rPr lang="en-US"/>
            </a:br>
            <a:endParaRPr lang="en-US"/>
          </a:p>
        </p:txBody>
      </p:sp>
      <p:sp>
        <p:nvSpPr>
          <p:cNvPr id="14" name="Title 26"/>
          <p:cNvSpPr>
            <a:spLocks noGrp="1"/>
          </p:cNvSpPr>
          <p:nvPr>
            <p:ph type="title" hasCustomPrompt="1"/>
          </p:nvPr>
        </p:nvSpPr>
        <p:spPr>
          <a:xfrm>
            <a:off x="7276112" y="760489"/>
            <a:ext cx="4801619" cy="5473548"/>
          </a:xfrm>
          <a:prstGeom prst="rect">
            <a:avLst/>
          </a:prstGeom>
          <a:solidFill>
            <a:schemeClr val="accent4"/>
          </a:solidFill>
        </p:spPr>
        <p:txBody>
          <a:bodyPr lIns="457200" rIns="182880" anchor="ctr" anchorCtr="0">
            <a:noAutofit/>
          </a:bodyPr>
          <a:lstStyle>
            <a:lvl1pPr>
              <a:defRPr sz="4896">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9965133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header_BLUE-1">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D855401C-3C89-4AA9-AF7B-6EB0ACA7FCCB}"/>
              </a:ext>
            </a:extLst>
          </p:cNvPr>
          <p:cNvSpPr>
            <a:spLocks noGrp="1"/>
          </p:cNvSpPr>
          <p:nvPr>
            <p:ph type="pic" sz="quarter" idx="12" hasCustomPrompt="1"/>
          </p:nvPr>
        </p:nvSpPr>
        <p:spPr>
          <a:xfrm>
            <a:off x="-1" y="0"/>
            <a:ext cx="8792406" cy="6994525"/>
          </a:xfrm>
          <a:prstGeom prst="rect">
            <a:avLst/>
          </a:prstGeom>
          <a:solidFill>
            <a:schemeClr val="tx1"/>
          </a:solidFill>
        </p:spPr>
        <p:txBody>
          <a:bodyPr lIns="0" tIns="640080" rIns="0" bIns="0">
            <a:noAutofit/>
          </a:bodyPr>
          <a:lstStyle>
            <a:lvl1pPr marL="587731" indent="0" algn="l">
              <a:buFont typeface="Arial" panose="020B0604020202020204" pitchFamily="34" charset="0"/>
              <a:buNone/>
              <a:defRPr baseline="0">
                <a:solidFill>
                  <a:schemeClr val="bg1"/>
                </a:solidFill>
                <a:latin typeface="Segoe UI" panose="020B0502040204020203" pitchFamily="34" charset="0"/>
                <a:cs typeface="Segoe UI" panose="020B0502040204020203" pitchFamily="34" charset="0"/>
              </a:defRPr>
            </a:lvl1pPr>
          </a:lstStyle>
          <a:p>
            <a:r>
              <a:rPr lang="en-US"/>
              <a:t>IMAGE HOLDER</a:t>
            </a:r>
            <a:br>
              <a:rPr lang="en-US"/>
            </a:br>
            <a:endParaRPr lang="en-US"/>
          </a:p>
        </p:txBody>
      </p:sp>
      <p:sp>
        <p:nvSpPr>
          <p:cNvPr id="5" name="Rectangle 4">
            <a:extLst>
              <a:ext uri="{FF2B5EF4-FFF2-40B4-BE49-F238E27FC236}">
                <a16:creationId xmlns:a16="http://schemas.microsoft.com/office/drawing/2014/main" id="{62C8E24D-189B-4A68-B31A-3C3E7CF22BF9}"/>
              </a:ext>
            </a:extLst>
          </p:cNvPr>
          <p:cNvSpPr/>
          <p:nvPr userDrawn="1"/>
        </p:nvSpPr>
        <p:spPr>
          <a:xfrm>
            <a:off x="10224477" y="6061384"/>
            <a:ext cx="1901086" cy="773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14" name="Title 26"/>
          <p:cNvSpPr>
            <a:spLocks noGrp="1"/>
          </p:cNvSpPr>
          <p:nvPr>
            <p:ph type="title" hasCustomPrompt="1"/>
          </p:nvPr>
        </p:nvSpPr>
        <p:spPr>
          <a:xfrm>
            <a:off x="4989913" y="760489"/>
            <a:ext cx="7087818" cy="5473548"/>
          </a:xfrm>
          <a:prstGeom prst="rect">
            <a:avLst/>
          </a:prstGeom>
          <a:solidFill>
            <a:schemeClr val="accent1"/>
          </a:solidFill>
        </p:spPr>
        <p:txBody>
          <a:bodyPr lIns="457200" rIns="182880" anchor="ctr" anchorCtr="0">
            <a:noAutofit/>
          </a:bodyPr>
          <a:lstStyle>
            <a:lvl1pPr>
              <a:defRPr sz="4896">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00728295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header_BLUE-2">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15092CA4-DEBB-4895-BED6-8D29104E1E62}"/>
              </a:ext>
            </a:extLst>
          </p:cNvPr>
          <p:cNvSpPr>
            <a:spLocks noGrp="1"/>
          </p:cNvSpPr>
          <p:nvPr>
            <p:ph type="pic" sz="quarter" idx="12" hasCustomPrompt="1"/>
          </p:nvPr>
        </p:nvSpPr>
        <p:spPr>
          <a:xfrm>
            <a:off x="-1" y="0"/>
            <a:ext cx="8792406" cy="6994525"/>
          </a:xfrm>
          <a:prstGeom prst="rect">
            <a:avLst/>
          </a:prstGeom>
          <a:solidFill>
            <a:schemeClr val="tx1"/>
          </a:solidFill>
        </p:spPr>
        <p:txBody>
          <a:bodyPr lIns="0" tIns="640080" rIns="0" bIns="0">
            <a:noAutofit/>
          </a:bodyPr>
          <a:lstStyle>
            <a:lvl1pPr marL="587731" indent="0" algn="l">
              <a:buFont typeface="Arial" panose="020B0604020202020204" pitchFamily="34" charset="0"/>
              <a:buNone/>
              <a:defRPr baseline="0">
                <a:solidFill>
                  <a:schemeClr val="bg1"/>
                </a:solidFill>
                <a:latin typeface="Segoe UI" panose="020B0502040204020203" pitchFamily="34" charset="0"/>
                <a:cs typeface="Segoe UI" panose="020B0502040204020203" pitchFamily="34" charset="0"/>
              </a:defRPr>
            </a:lvl1pPr>
          </a:lstStyle>
          <a:p>
            <a:r>
              <a:rPr lang="en-US"/>
              <a:t>IMAGE HOLDER</a:t>
            </a:r>
            <a:br>
              <a:rPr lang="en-US"/>
            </a:br>
            <a:endParaRPr lang="en-US"/>
          </a:p>
        </p:txBody>
      </p:sp>
      <p:sp>
        <p:nvSpPr>
          <p:cNvPr id="5" name="Rectangle 4">
            <a:extLst>
              <a:ext uri="{FF2B5EF4-FFF2-40B4-BE49-F238E27FC236}">
                <a16:creationId xmlns:a16="http://schemas.microsoft.com/office/drawing/2014/main" id="{62C8E24D-189B-4A68-B31A-3C3E7CF22BF9}"/>
              </a:ext>
            </a:extLst>
          </p:cNvPr>
          <p:cNvSpPr/>
          <p:nvPr userDrawn="1"/>
        </p:nvSpPr>
        <p:spPr>
          <a:xfrm>
            <a:off x="10224477" y="6061384"/>
            <a:ext cx="1901086" cy="773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14" name="Title 26"/>
          <p:cNvSpPr>
            <a:spLocks noGrp="1"/>
          </p:cNvSpPr>
          <p:nvPr>
            <p:ph type="title" hasCustomPrompt="1"/>
          </p:nvPr>
        </p:nvSpPr>
        <p:spPr>
          <a:xfrm>
            <a:off x="7276112" y="760489"/>
            <a:ext cx="4801619" cy="5473548"/>
          </a:xfrm>
          <a:prstGeom prst="rect">
            <a:avLst/>
          </a:prstGeom>
          <a:solidFill>
            <a:schemeClr val="accent1"/>
          </a:solidFill>
        </p:spPr>
        <p:txBody>
          <a:bodyPr lIns="457200" rIns="182880" anchor="ctr" anchorCtr="0">
            <a:noAutofit/>
          </a:bodyPr>
          <a:lstStyle>
            <a:lvl1pPr>
              <a:defRPr sz="4896">
                <a:solidFill>
                  <a:schemeClr val="bg1"/>
                </a:solidFill>
                <a:latin typeface="+mj-lt"/>
              </a:defRPr>
            </a:lvl1pPr>
          </a:lstStyle>
          <a:p>
            <a:r>
              <a:rPr lang="en-US"/>
              <a:t>Click to Add title</a:t>
            </a:r>
          </a:p>
        </p:txBody>
      </p:sp>
    </p:spTree>
    <p:extLst>
      <p:ext uri="{BB962C8B-B14F-4D97-AF65-F5344CB8AC3E}">
        <p14:creationId xmlns:p14="http://schemas.microsoft.com/office/powerpoint/2010/main" val="337466243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3468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04858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7289374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84260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94605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363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8578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0868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43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0598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3" name="Rectangle 2">
            <a:extLst>
              <a:ext uri="{FF2B5EF4-FFF2-40B4-BE49-F238E27FC236}">
                <a16:creationId xmlns:a16="http://schemas.microsoft.com/office/drawing/2014/main" id="{3CBAFFF4-61FD-48F5-BCAC-F248780851D1}"/>
              </a:ext>
            </a:extLst>
          </p:cNvPr>
          <p:cNvSpPr/>
          <p:nvPr userDrawn="1"/>
        </p:nvSpPr>
        <p:spPr bwMode="auto">
          <a:xfrm>
            <a:off x="0" y="6411648"/>
            <a:ext cx="2410763" cy="5828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26383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986096-E4FF-43D6-8EF7-5F50A5169B0C}"/>
              </a:ext>
            </a:extLst>
          </p:cNvPr>
          <p:cNvSpPr/>
          <p:nvPr userDrawn="1"/>
        </p:nvSpPr>
        <p:spPr>
          <a:xfrm>
            <a:off x="10224477" y="6061384"/>
            <a:ext cx="1901086" cy="773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3" name="Rectangle 2"/>
          <p:cNvSpPr/>
          <p:nvPr userDrawn="1"/>
        </p:nvSpPr>
        <p:spPr>
          <a:xfrm>
            <a:off x="1" y="0"/>
            <a:ext cx="8792405"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AEAEA"/>
              </a:solidFill>
              <a:effectLst/>
              <a:uLnTx/>
              <a:uFillTx/>
              <a:latin typeface="Segoe UI"/>
              <a:ea typeface="+mn-ea"/>
              <a:cs typeface="+mn-cs"/>
            </a:endParaRPr>
          </a:p>
        </p:txBody>
      </p:sp>
      <p:sp>
        <p:nvSpPr>
          <p:cNvPr id="19" name="Rectangle 18"/>
          <p:cNvSpPr/>
          <p:nvPr userDrawn="1"/>
        </p:nvSpPr>
        <p:spPr>
          <a:xfrm>
            <a:off x="6567453" y="666324"/>
            <a:ext cx="5162450" cy="56618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6119" b="0" i="0" u="none" strike="noStrike" kern="120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rPr>
              <a:t>Thank you.</a:t>
            </a:r>
          </a:p>
        </p:txBody>
      </p:sp>
      <p:sp>
        <p:nvSpPr>
          <p:cNvPr id="23" name="TextBox 22"/>
          <p:cNvSpPr txBox="1"/>
          <p:nvPr userDrawn="1"/>
        </p:nvSpPr>
        <p:spPr>
          <a:xfrm>
            <a:off x="458045" y="6061383"/>
            <a:ext cx="5610130" cy="26681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a:ln>
                  <a:noFill/>
                </a:ln>
                <a:solidFill>
                  <a:srgbClr val="FFFFFF"/>
                </a:solidFill>
                <a:effectLst/>
                <a:uLnTx/>
                <a:uFillTx/>
                <a:latin typeface="Segoe UI"/>
                <a:ea typeface="+mn-ea"/>
                <a:cs typeface="+mn-cs"/>
              </a:rPr>
              <a:t>© 2018 Microsoft Corporation. All rights reserved. </a:t>
            </a:r>
          </a:p>
        </p:txBody>
      </p:sp>
      <p:grpSp>
        <p:nvGrpSpPr>
          <p:cNvPr id="61" name="Group 60">
            <a:extLst>
              <a:ext uri="{FF2B5EF4-FFF2-40B4-BE49-F238E27FC236}">
                <a16:creationId xmlns:a16="http://schemas.microsoft.com/office/drawing/2014/main" id="{E3795B54-18BB-4396-ADFD-6BC38F48D868}"/>
              </a:ext>
            </a:extLst>
          </p:cNvPr>
          <p:cNvGrpSpPr/>
          <p:nvPr userDrawn="1"/>
        </p:nvGrpSpPr>
        <p:grpSpPr>
          <a:xfrm>
            <a:off x="558883" y="3154963"/>
            <a:ext cx="3214545" cy="684602"/>
            <a:chOff x="791277" y="3007360"/>
            <a:chExt cx="3151354" cy="671239"/>
          </a:xfrm>
        </p:grpSpPr>
        <p:sp>
          <p:nvSpPr>
            <p:cNvPr id="62" name="Freeform 3">
              <a:extLst>
                <a:ext uri="{FF2B5EF4-FFF2-40B4-BE49-F238E27FC236}">
                  <a16:creationId xmlns:a16="http://schemas.microsoft.com/office/drawing/2014/main" id="{7DF4693D-A73F-43E1-81A7-C2CCB08DDCA7}"/>
                </a:ext>
              </a:extLst>
            </p:cNvPr>
            <p:cNvSpPr>
              <a:spLocks noChangeArrowheads="1"/>
            </p:cNvSpPr>
            <p:nvPr/>
          </p:nvSpPr>
          <p:spPr bwMode="auto">
            <a:xfrm>
              <a:off x="1665666" y="3141100"/>
              <a:ext cx="435924" cy="403759"/>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chemeClr val="tx1"/>
            </a:solidFill>
            <a:ln>
              <a:noFill/>
            </a:ln>
            <a:effec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4">
              <a:extLst>
                <a:ext uri="{FF2B5EF4-FFF2-40B4-BE49-F238E27FC236}">
                  <a16:creationId xmlns:a16="http://schemas.microsoft.com/office/drawing/2014/main" id="{11CB29CC-B417-4350-BAA4-63A02BBA3652}"/>
                </a:ext>
              </a:extLst>
            </p:cNvPr>
            <p:cNvSpPr>
              <a:spLocks noChangeArrowheads="1"/>
            </p:cNvSpPr>
            <p:nvPr/>
          </p:nvSpPr>
          <p:spPr bwMode="auto">
            <a:xfrm>
              <a:off x="2160842" y="3132635"/>
              <a:ext cx="82106" cy="412224"/>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chemeClr val="tx1"/>
            </a:solidFill>
            <a:ln>
              <a:noFill/>
            </a:ln>
            <a:effec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5">
              <a:extLst>
                <a:ext uri="{FF2B5EF4-FFF2-40B4-BE49-F238E27FC236}">
                  <a16:creationId xmlns:a16="http://schemas.microsoft.com/office/drawing/2014/main" id="{D10C9D40-AA8B-4120-9144-01D46BB8AB83}"/>
                </a:ext>
              </a:extLst>
            </p:cNvPr>
            <p:cNvSpPr>
              <a:spLocks noChangeArrowheads="1"/>
            </p:cNvSpPr>
            <p:nvPr/>
          </p:nvSpPr>
          <p:spPr bwMode="auto">
            <a:xfrm>
              <a:off x="2283578" y="3248600"/>
              <a:ext cx="226003" cy="302184"/>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chemeClr val="tx1"/>
            </a:solidFill>
            <a:ln>
              <a:noFill/>
            </a:ln>
            <a:effec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5B8DAD66-D913-4F28-918B-3CB88E26D55E}"/>
                </a:ext>
              </a:extLst>
            </p:cNvPr>
            <p:cNvSpPr>
              <a:spLocks noChangeArrowheads="1"/>
            </p:cNvSpPr>
            <p:nvPr/>
          </p:nvSpPr>
          <p:spPr bwMode="auto">
            <a:xfrm>
              <a:off x="2558676" y="3251139"/>
              <a:ext cx="168445" cy="293720"/>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chemeClr val="tx1"/>
            </a:solidFill>
            <a:ln>
              <a:noFill/>
            </a:ln>
            <a:effec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7">
              <a:extLst>
                <a:ext uri="{FF2B5EF4-FFF2-40B4-BE49-F238E27FC236}">
                  <a16:creationId xmlns:a16="http://schemas.microsoft.com/office/drawing/2014/main" id="{C8ABF9BA-195F-4DB0-A5C9-76954B9C3CDB}"/>
                </a:ext>
              </a:extLst>
            </p:cNvPr>
            <p:cNvSpPr>
              <a:spLocks noChangeArrowheads="1"/>
            </p:cNvSpPr>
            <p:nvPr/>
          </p:nvSpPr>
          <p:spPr bwMode="auto">
            <a:xfrm>
              <a:off x="2733046" y="3248600"/>
              <a:ext cx="296259" cy="302184"/>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chemeClr val="tx1"/>
            </a:solidFill>
            <a:ln>
              <a:noFill/>
            </a:ln>
            <a:effec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8">
              <a:extLst>
                <a:ext uri="{FF2B5EF4-FFF2-40B4-BE49-F238E27FC236}">
                  <a16:creationId xmlns:a16="http://schemas.microsoft.com/office/drawing/2014/main" id="{BB85B544-7A3E-4A47-8A71-B75CE926DF48}"/>
                </a:ext>
              </a:extLst>
            </p:cNvPr>
            <p:cNvSpPr>
              <a:spLocks noChangeArrowheads="1"/>
            </p:cNvSpPr>
            <p:nvPr/>
          </p:nvSpPr>
          <p:spPr bwMode="auto">
            <a:xfrm>
              <a:off x="3060624" y="3248600"/>
              <a:ext cx="192145" cy="302184"/>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chemeClr val="tx1"/>
            </a:solidFill>
            <a:ln>
              <a:noFill/>
            </a:ln>
            <a:effec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9">
              <a:extLst>
                <a:ext uri="{FF2B5EF4-FFF2-40B4-BE49-F238E27FC236}">
                  <a16:creationId xmlns:a16="http://schemas.microsoft.com/office/drawing/2014/main" id="{6C634732-8F08-417A-B71D-0B9068C9E925}"/>
                </a:ext>
              </a:extLst>
            </p:cNvPr>
            <p:cNvSpPr>
              <a:spLocks noChangeArrowheads="1"/>
            </p:cNvSpPr>
            <p:nvPr/>
          </p:nvSpPr>
          <p:spPr bwMode="auto">
            <a:xfrm>
              <a:off x="3282396" y="3248600"/>
              <a:ext cx="297952" cy="302184"/>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chemeClr val="tx1"/>
            </a:solidFill>
            <a:ln>
              <a:noFill/>
            </a:ln>
            <a:effec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10">
              <a:extLst>
                <a:ext uri="{FF2B5EF4-FFF2-40B4-BE49-F238E27FC236}">
                  <a16:creationId xmlns:a16="http://schemas.microsoft.com/office/drawing/2014/main" id="{E46E1F45-92A0-4646-90E9-B13E2E31DE36}"/>
                </a:ext>
              </a:extLst>
            </p:cNvPr>
            <p:cNvSpPr>
              <a:spLocks noChangeArrowheads="1"/>
            </p:cNvSpPr>
            <p:nvPr/>
          </p:nvSpPr>
          <p:spPr bwMode="auto">
            <a:xfrm>
              <a:off x="3586273" y="3110627"/>
              <a:ext cx="356358" cy="440157"/>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chemeClr val="tx1"/>
            </a:solidFill>
            <a:ln>
              <a:noFill/>
            </a:ln>
            <a:effec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11">
              <a:extLst>
                <a:ext uri="{FF2B5EF4-FFF2-40B4-BE49-F238E27FC236}">
                  <a16:creationId xmlns:a16="http://schemas.microsoft.com/office/drawing/2014/main" id="{35C7CBD2-37E6-487F-BF41-2E9C3086F7FA}"/>
                </a:ext>
              </a:extLst>
            </p:cNvPr>
            <p:cNvSpPr>
              <a:spLocks noChangeArrowheads="1"/>
            </p:cNvSpPr>
            <p:nvPr/>
          </p:nvSpPr>
          <p:spPr bwMode="auto">
            <a:xfrm>
              <a:off x="791277" y="3007360"/>
              <a:ext cx="319960" cy="319960"/>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2">
              <a:extLst>
                <a:ext uri="{FF2B5EF4-FFF2-40B4-BE49-F238E27FC236}">
                  <a16:creationId xmlns:a16="http://schemas.microsoft.com/office/drawing/2014/main" id="{ED2ED051-EC83-4BFD-81BA-1E9376265719}"/>
                </a:ext>
              </a:extLst>
            </p:cNvPr>
            <p:cNvSpPr>
              <a:spLocks noChangeArrowheads="1"/>
            </p:cNvSpPr>
            <p:nvPr/>
          </p:nvSpPr>
          <p:spPr bwMode="auto">
            <a:xfrm>
              <a:off x="1145942" y="3007360"/>
              <a:ext cx="318267" cy="319960"/>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3">
              <a:extLst>
                <a:ext uri="{FF2B5EF4-FFF2-40B4-BE49-F238E27FC236}">
                  <a16:creationId xmlns:a16="http://schemas.microsoft.com/office/drawing/2014/main" id="{98B433E8-01DD-488E-85C1-F692154B058E}"/>
                </a:ext>
              </a:extLst>
            </p:cNvPr>
            <p:cNvSpPr>
              <a:spLocks noChangeArrowheads="1"/>
            </p:cNvSpPr>
            <p:nvPr/>
          </p:nvSpPr>
          <p:spPr bwMode="auto">
            <a:xfrm>
              <a:off x="791277" y="3358639"/>
              <a:ext cx="319960" cy="319960"/>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4">
              <a:extLst>
                <a:ext uri="{FF2B5EF4-FFF2-40B4-BE49-F238E27FC236}">
                  <a16:creationId xmlns:a16="http://schemas.microsoft.com/office/drawing/2014/main" id="{4FC397EB-5B0D-4D17-9F6B-F420B59EEC54}"/>
                </a:ext>
              </a:extLst>
            </p:cNvPr>
            <p:cNvSpPr>
              <a:spLocks noChangeArrowheads="1"/>
            </p:cNvSpPr>
            <p:nvPr/>
          </p:nvSpPr>
          <p:spPr bwMode="auto">
            <a:xfrm>
              <a:off x="1145942" y="3358639"/>
              <a:ext cx="318267" cy="319960"/>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36185094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44402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5187550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48731" y="295275"/>
            <a:ext cx="7897967" cy="1723330"/>
          </a:xfrm>
        </p:spPr>
        <p:txBody>
          <a:bodyPr wrap="square" anchor="t">
            <a:spAutoFit/>
          </a:bodyPr>
          <a:lstStyle>
            <a:lvl1pPr marL="0" indent="0">
              <a:buNone/>
              <a:defRPr sz="2856">
                <a:solidFill>
                  <a:schemeClr val="tx2"/>
                </a:solidFill>
              </a:defRPr>
            </a:lvl1pPr>
            <a:lvl2pPr marL="0" indent="0">
              <a:buNone/>
              <a:defRPr sz="1836"/>
            </a:lvl2pPr>
            <a:lvl3pPr marL="0" indent="0">
              <a:buNone/>
              <a:defRPr sz="1632"/>
            </a:lvl3pPr>
            <a:lvl4pPr marL="0" indent="0">
              <a:buNone/>
              <a:defRPr sz="1632"/>
            </a:lvl4pPr>
            <a:lvl5pPr marL="0" indent="0">
              <a:buNone/>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 y="0"/>
            <a:ext cx="434872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32172"/>
            <a:ext cx="3940842" cy="1130181"/>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8448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8F1C778-4BE2-4E76-ABA0-9BE9D72A05C9}"/>
              </a:ext>
            </a:extLst>
          </p:cNvPr>
          <p:cNvSpPr>
            <a:spLocks noGrp="1"/>
          </p:cNvSpPr>
          <p:nvPr>
            <p:ph type="pic" sz="quarter" idx="10"/>
          </p:nvPr>
        </p:nvSpPr>
        <p:spPr>
          <a:xfrm>
            <a:off x="1" y="1"/>
            <a:ext cx="12502426" cy="439479"/>
          </a:xfrm>
        </p:spPr>
        <p:txBody>
          <a:bodyPr/>
          <a:lstStyle/>
          <a:p>
            <a:endParaRPr lang="en-US"/>
          </a:p>
        </p:txBody>
      </p:sp>
      <p:sp>
        <p:nvSpPr>
          <p:cNvPr id="2" name="Title 1">
            <a:extLst>
              <a:ext uri="{FF2B5EF4-FFF2-40B4-BE49-F238E27FC236}">
                <a16:creationId xmlns:a16="http://schemas.microsoft.com/office/drawing/2014/main" id="{78918C7D-7780-4752-96D2-0689E35F9CF4}"/>
              </a:ext>
            </a:extLst>
          </p:cNvPr>
          <p:cNvSpPr>
            <a:spLocks noGrp="1"/>
          </p:cNvSpPr>
          <p:nvPr>
            <p:ph type="title"/>
          </p:nvPr>
        </p:nvSpPr>
        <p:spPr>
          <a:xfrm>
            <a:off x="274638" y="295275"/>
            <a:ext cx="11935718" cy="565091"/>
          </a:xfrm>
        </p:spPr>
        <p:txBody>
          <a:bodyPr/>
          <a:lstStyle/>
          <a:p>
            <a:r>
              <a:rPr lang="en-US"/>
              <a:t>Click to edit Master title style</a:t>
            </a:r>
          </a:p>
        </p:txBody>
      </p:sp>
      <p:sp>
        <p:nvSpPr>
          <p:cNvPr id="5" name="Text Placeholder 4">
            <a:extLst>
              <a:ext uri="{FF2B5EF4-FFF2-40B4-BE49-F238E27FC236}">
                <a16:creationId xmlns:a16="http://schemas.microsoft.com/office/drawing/2014/main" id="{AF415197-1CBD-4AAC-8334-80F79DE32767}"/>
              </a:ext>
            </a:extLst>
          </p:cNvPr>
          <p:cNvSpPr>
            <a:spLocks noGrp="1"/>
          </p:cNvSpPr>
          <p:nvPr>
            <p:ph type="body" sz="quarter" idx="11"/>
          </p:nvPr>
        </p:nvSpPr>
        <p:spPr>
          <a:xfrm>
            <a:off x="199913" y="2869939"/>
            <a:ext cx="2909205" cy="1219757"/>
          </a:xfrm>
        </p:spPr>
        <p:txBody>
          <a:bodyPr/>
          <a:lstStyle>
            <a:lvl1pPr algn="ctr">
              <a:defRPr sz="1836"/>
            </a:lvl1pPr>
            <a:lvl2pPr algn="ctr">
              <a:spcBef>
                <a:spcPts val="612"/>
              </a:spcBef>
              <a:defRPr sz="1428"/>
            </a:lvl2pPr>
            <a:lvl3pPr algn="ctr">
              <a:defRPr sz="1224"/>
            </a:lvl3pPr>
            <a:lvl4pPr algn="ctr">
              <a:defRPr sz="1122"/>
            </a:lvl4pPr>
            <a:lvl5pPr algn="ct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77886A45-DF3B-4407-BDF6-EE6DFF9B2DA7}"/>
              </a:ext>
            </a:extLst>
          </p:cNvPr>
          <p:cNvSpPr>
            <a:spLocks noGrp="1"/>
          </p:cNvSpPr>
          <p:nvPr>
            <p:ph type="body" sz="quarter" idx="12"/>
          </p:nvPr>
        </p:nvSpPr>
        <p:spPr>
          <a:xfrm>
            <a:off x="199913" y="2399084"/>
            <a:ext cx="2909205" cy="282513"/>
          </a:xfrm>
        </p:spPr>
        <p:txBody>
          <a:bodyPr/>
          <a:lstStyle>
            <a:lvl1pPr algn="ctr">
              <a:defRPr sz="1836" b="1" cap="all" spc="102" baseline="0">
                <a:solidFill>
                  <a:schemeClr val="tx2"/>
                </a:solidFill>
              </a:defRPr>
            </a:lvl1pPr>
          </a:lstStyle>
          <a:p>
            <a:pPr lvl="0"/>
            <a:r>
              <a:rPr lang="en-US"/>
              <a:t>Edit Master</a:t>
            </a:r>
          </a:p>
        </p:txBody>
      </p:sp>
      <p:sp>
        <p:nvSpPr>
          <p:cNvPr id="7" name="Text Placeholder 4">
            <a:extLst>
              <a:ext uri="{FF2B5EF4-FFF2-40B4-BE49-F238E27FC236}">
                <a16:creationId xmlns:a16="http://schemas.microsoft.com/office/drawing/2014/main" id="{F1D39B54-F681-4055-B258-D130DDAE02D0}"/>
              </a:ext>
            </a:extLst>
          </p:cNvPr>
          <p:cNvSpPr>
            <a:spLocks noGrp="1"/>
          </p:cNvSpPr>
          <p:nvPr>
            <p:ph type="body" sz="quarter" idx="13"/>
          </p:nvPr>
        </p:nvSpPr>
        <p:spPr>
          <a:xfrm>
            <a:off x="3233659" y="2869939"/>
            <a:ext cx="2909205" cy="1219757"/>
          </a:xfrm>
        </p:spPr>
        <p:txBody>
          <a:bodyPr/>
          <a:lstStyle>
            <a:lvl1pPr algn="ctr">
              <a:defRPr sz="1836"/>
            </a:lvl1pPr>
            <a:lvl2pPr algn="ctr">
              <a:spcBef>
                <a:spcPts val="612"/>
              </a:spcBef>
              <a:defRPr sz="1428"/>
            </a:lvl2pPr>
            <a:lvl3pPr algn="ctr">
              <a:defRPr sz="1224"/>
            </a:lvl3pPr>
            <a:lvl4pPr algn="ctr">
              <a:defRPr sz="1122"/>
            </a:lvl4pPr>
            <a:lvl5pPr algn="ct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63F04F71-8DAD-40AC-813C-4DBED3786137}"/>
              </a:ext>
            </a:extLst>
          </p:cNvPr>
          <p:cNvSpPr>
            <a:spLocks noGrp="1"/>
          </p:cNvSpPr>
          <p:nvPr>
            <p:ph type="body" sz="quarter" idx="14"/>
          </p:nvPr>
        </p:nvSpPr>
        <p:spPr>
          <a:xfrm>
            <a:off x="3233659" y="2399084"/>
            <a:ext cx="2909205" cy="282513"/>
          </a:xfrm>
        </p:spPr>
        <p:txBody>
          <a:bodyPr/>
          <a:lstStyle>
            <a:lvl1pPr algn="ctr">
              <a:defRPr sz="1836" b="1" cap="all" spc="102" baseline="0">
                <a:solidFill>
                  <a:schemeClr val="tx2"/>
                </a:solidFill>
              </a:defRPr>
            </a:lvl1pPr>
          </a:lstStyle>
          <a:p>
            <a:pPr lvl="0"/>
            <a:r>
              <a:rPr lang="en-US"/>
              <a:t>Edit Master</a:t>
            </a:r>
          </a:p>
        </p:txBody>
      </p:sp>
      <p:sp>
        <p:nvSpPr>
          <p:cNvPr id="9" name="Text Placeholder 4">
            <a:extLst>
              <a:ext uri="{FF2B5EF4-FFF2-40B4-BE49-F238E27FC236}">
                <a16:creationId xmlns:a16="http://schemas.microsoft.com/office/drawing/2014/main" id="{AA6729F0-61A1-4A4E-836E-5330E877C96B}"/>
              </a:ext>
            </a:extLst>
          </p:cNvPr>
          <p:cNvSpPr>
            <a:spLocks noGrp="1"/>
          </p:cNvSpPr>
          <p:nvPr>
            <p:ph type="body" sz="quarter" idx="15"/>
          </p:nvPr>
        </p:nvSpPr>
        <p:spPr>
          <a:xfrm>
            <a:off x="6267405" y="2869939"/>
            <a:ext cx="2909205" cy="1219757"/>
          </a:xfrm>
        </p:spPr>
        <p:txBody>
          <a:bodyPr/>
          <a:lstStyle>
            <a:lvl1pPr algn="ctr">
              <a:defRPr sz="1836"/>
            </a:lvl1pPr>
            <a:lvl2pPr algn="ctr">
              <a:spcBef>
                <a:spcPts val="612"/>
              </a:spcBef>
              <a:defRPr sz="1428"/>
            </a:lvl2pPr>
            <a:lvl3pPr algn="ctr">
              <a:defRPr sz="1224"/>
            </a:lvl3pPr>
            <a:lvl4pPr algn="ctr">
              <a:defRPr sz="1122"/>
            </a:lvl4pPr>
            <a:lvl5pPr algn="ct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2BF05541-3190-4200-97B0-A04548D9A0DC}"/>
              </a:ext>
            </a:extLst>
          </p:cNvPr>
          <p:cNvSpPr>
            <a:spLocks noGrp="1"/>
          </p:cNvSpPr>
          <p:nvPr>
            <p:ph type="body" sz="quarter" idx="16"/>
          </p:nvPr>
        </p:nvSpPr>
        <p:spPr>
          <a:xfrm>
            <a:off x="6267405" y="2399084"/>
            <a:ext cx="2909205" cy="282513"/>
          </a:xfrm>
        </p:spPr>
        <p:txBody>
          <a:bodyPr/>
          <a:lstStyle>
            <a:lvl1pPr algn="ctr">
              <a:defRPr sz="1836" b="1" cap="all" spc="102" baseline="0">
                <a:solidFill>
                  <a:schemeClr val="tx2"/>
                </a:solidFill>
              </a:defRPr>
            </a:lvl1pPr>
          </a:lstStyle>
          <a:p>
            <a:pPr lvl="0"/>
            <a:r>
              <a:rPr lang="en-US"/>
              <a:t>Edit Master</a:t>
            </a:r>
          </a:p>
        </p:txBody>
      </p:sp>
      <p:sp>
        <p:nvSpPr>
          <p:cNvPr id="11" name="Text Placeholder 4">
            <a:extLst>
              <a:ext uri="{FF2B5EF4-FFF2-40B4-BE49-F238E27FC236}">
                <a16:creationId xmlns:a16="http://schemas.microsoft.com/office/drawing/2014/main" id="{C61F6C42-0C73-49D2-A697-9A48FBA3093A}"/>
              </a:ext>
            </a:extLst>
          </p:cNvPr>
          <p:cNvSpPr>
            <a:spLocks noGrp="1"/>
          </p:cNvSpPr>
          <p:nvPr>
            <p:ph type="body" sz="quarter" idx="17"/>
          </p:nvPr>
        </p:nvSpPr>
        <p:spPr>
          <a:xfrm>
            <a:off x="9301151" y="2869939"/>
            <a:ext cx="2909205" cy="1219757"/>
          </a:xfrm>
        </p:spPr>
        <p:txBody>
          <a:bodyPr/>
          <a:lstStyle>
            <a:lvl1pPr algn="ctr">
              <a:defRPr sz="1836"/>
            </a:lvl1pPr>
            <a:lvl2pPr algn="ctr">
              <a:spcBef>
                <a:spcPts val="612"/>
              </a:spcBef>
              <a:defRPr sz="1428"/>
            </a:lvl2pPr>
            <a:lvl3pPr algn="ctr">
              <a:defRPr sz="1224"/>
            </a:lvl3pPr>
            <a:lvl4pPr algn="ctr">
              <a:defRPr sz="1122"/>
            </a:lvl4pPr>
            <a:lvl5pPr algn="ct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694DD0F3-E52C-4D5A-849C-2396A60C469B}"/>
              </a:ext>
            </a:extLst>
          </p:cNvPr>
          <p:cNvSpPr>
            <a:spLocks noGrp="1"/>
          </p:cNvSpPr>
          <p:nvPr>
            <p:ph type="body" sz="quarter" idx="18"/>
          </p:nvPr>
        </p:nvSpPr>
        <p:spPr>
          <a:xfrm>
            <a:off x="9301151" y="2399084"/>
            <a:ext cx="2909205" cy="282513"/>
          </a:xfrm>
        </p:spPr>
        <p:txBody>
          <a:bodyPr/>
          <a:lstStyle>
            <a:lvl1pPr algn="ctr">
              <a:defRPr sz="1836" b="1" cap="all" spc="102" baseline="0">
                <a:solidFill>
                  <a:schemeClr val="tx2"/>
                </a:solidFill>
              </a:defRPr>
            </a:lvl1pPr>
          </a:lstStyle>
          <a:p>
            <a:pPr lvl="0"/>
            <a:r>
              <a:rPr lang="en-US"/>
              <a:t>Edit Master</a:t>
            </a:r>
          </a:p>
        </p:txBody>
      </p:sp>
    </p:spTree>
    <p:extLst>
      <p:ext uri="{BB962C8B-B14F-4D97-AF65-F5344CB8AC3E}">
        <p14:creationId xmlns:p14="http://schemas.microsoft.com/office/powerpoint/2010/main" val="157776374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165920" y="2249359"/>
            <a:ext cx="4850225" cy="376706"/>
          </a:xfrm>
        </p:spPr>
        <p:txBody>
          <a:bodyPr anchor="ctr"/>
          <a:lstStyle>
            <a:lvl1pPr marL="0" indent="0">
              <a:spcBef>
                <a:spcPts val="0"/>
              </a:spcBef>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165920" y="2775661"/>
            <a:ext cx="4850225" cy="1663789"/>
          </a:xfrm>
        </p:spPr>
        <p:txBody>
          <a:bodyPr/>
          <a:lstStyle>
            <a:lvl1pPr>
              <a:defRPr sz="2244"/>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4883" y="2246830"/>
            <a:ext cx="4850225" cy="376706"/>
          </a:xfrm>
        </p:spPr>
        <p:txBody>
          <a:bodyPr anchor="ctr"/>
          <a:lstStyle>
            <a:lvl1pPr marL="0" indent="0">
              <a:spcBef>
                <a:spcPts val="0"/>
              </a:spcBef>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94883" y="2773457"/>
            <a:ext cx="4850225" cy="1663789"/>
          </a:xfrm>
        </p:spPr>
        <p:txBody>
          <a:bodyPr/>
          <a:lstStyle>
            <a:lvl1pPr>
              <a:defRPr sz="2244"/>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46489356"/>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3738907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5251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56694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210778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091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03867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0589785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4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3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3550833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352491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48731" y="295275"/>
            <a:ext cx="7897967" cy="1723330"/>
          </a:xfrm>
        </p:spPr>
        <p:txBody>
          <a:bodyPr wrap="square" anchor="t">
            <a:spAutoFit/>
          </a:bodyPr>
          <a:lstStyle>
            <a:lvl1pPr marL="0" indent="0">
              <a:buNone/>
              <a:defRPr sz="2856">
                <a:solidFill>
                  <a:schemeClr val="tx2"/>
                </a:solidFill>
              </a:defRPr>
            </a:lvl1pPr>
            <a:lvl2pPr marL="0" indent="0">
              <a:buNone/>
              <a:defRPr sz="1836"/>
            </a:lvl2pPr>
            <a:lvl3pPr marL="0" indent="0">
              <a:buNone/>
              <a:defRPr sz="1632"/>
            </a:lvl3pPr>
            <a:lvl4pPr marL="0" indent="0">
              <a:buNone/>
              <a:defRPr sz="1632"/>
            </a:lvl4pPr>
            <a:lvl5pPr marL="0" indent="0">
              <a:buNone/>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1" y="0"/>
            <a:ext cx="434872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778911"/>
            <a:ext cx="3940842" cy="1436703"/>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437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a:xfrm>
            <a:off x="274639" y="295274"/>
            <a:ext cx="11889564" cy="9175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4CB82C-01F6-4E11-B59D-D6E53D8AA4B2}"/>
              </a:ext>
            </a:extLst>
          </p:cNvPr>
          <p:cNvSpPr>
            <a:spLocks noGrp="1"/>
          </p:cNvSpPr>
          <p:nvPr userDrawn="1">
            <p:ph type="body" sz="quarter" idx="10"/>
          </p:nvPr>
        </p:nvSpPr>
        <p:spPr>
          <a:xfrm>
            <a:off x="274639" y="1225974"/>
            <a:ext cx="7119770" cy="4455489"/>
          </a:xfrm>
        </p:spPr>
        <p:txBody>
          <a:bodyPr/>
          <a:lstStyle>
            <a:lvl1pPr>
              <a:defRPr sz="24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3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766394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6229343" y="1537596"/>
            <a:ext cx="5934861" cy="1930507"/>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65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324598" cy="917575"/>
          </a:xfrm>
        </p:spPr>
        <p:txBody>
          <a:bodyPr/>
          <a:lstStyle/>
          <a:p>
            <a:r>
              <a:rPr lang="en-US"/>
              <a:t>Click to edit Master title</a:t>
            </a:r>
          </a:p>
        </p:txBody>
      </p:sp>
      <p:sp>
        <p:nvSpPr>
          <p:cNvPr id="6" name="Text Placeholder 5"/>
          <p:cNvSpPr>
            <a:spLocks noGrp="1"/>
          </p:cNvSpPr>
          <p:nvPr>
            <p:ph type="body" sz="quarter" idx="10"/>
          </p:nvPr>
        </p:nvSpPr>
        <p:spPr>
          <a:xfrm>
            <a:off x="274638" y="1211263"/>
            <a:ext cx="5211761" cy="288617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5269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763" y="0"/>
            <a:ext cx="12441238" cy="6994525"/>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236076" y="2696578"/>
            <a:ext cx="3200399" cy="1601366"/>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87338" y="6392862"/>
            <a:ext cx="1430953" cy="306224"/>
          </a:xfrm>
          <a:prstGeom prst="rect">
            <a:avLst/>
          </a:prstGeom>
        </p:spPr>
      </p:pic>
    </p:spTree>
    <p:extLst>
      <p:ext uri="{BB962C8B-B14F-4D97-AF65-F5344CB8AC3E}">
        <p14:creationId xmlns:p14="http://schemas.microsoft.com/office/powerpoint/2010/main" val="1593063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557817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23428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175740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09797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7" name="Rectangle 6"/>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29337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1"/>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83042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934198" cy="91757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74638" y="1897062"/>
            <a:ext cx="6857999"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67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4163355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0375886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324598" cy="917575"/>
          </a:xfrm>
        </p:spPr>
        <p:txBody>
          <a:bodyPr/>
          <a:lstStyle/>
          <a:p>
            <a:r>
              <a:rPr lang="en-US"/>
              <a:t>Click to edit Master title</a:t>
            </a:r>
          </a:p>
        </p:txBody>
      </p:sp>
      <p:sp>
        <p:nvSpPr>
          <p:cNvPr id="6" name="Text Placeholder 5"/>
          <p:cNvSpPr>
            <a:spLocks noGrp="1"/>
          </p:cNvSpPr>
          <p:nvPr>
            <p:ph type="body" sz="quarter" idx="10"/>
          </p:nvPr>
        </p:nvSpPr>
        <p:spPr>
          <a:xfrm>
            <a:off x="274638" y="1211263"/>
            <a:ext cx="5211761" cy="288617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571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74639" y="295274"/>
            <a:ext cx="7315198" cy="91757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74702" y="1897062"/>
            <a:ext cx="6857935" cy="2308324"/>
          </a:xfrm>
        </p:spPr>
        <p:txBody>
          <a:bodyPr/>
          <a:lstStyle>
            <a:lvl1pPr>
              <a:defRPr lang="en-US" sz="3600" kern="1200" spc="0" baseline="0" dirty="0" smtClean="0">
                <a:solidFill>
                  <a:schemeClr val="tx1"/>
                </a:solidFill>
                <a:latin typeface="+mj-lt"/>
                <a:ea typeface="+mn-ea"/>
                <a:cs typeface="+mn-cs"/>
              </a:defRPr>
            </a:lvl1pPr>
          </a:lstStyle>
          <a:p>
            <a:pPr marL="228600" marR="0" lvl="0" indent="-228600" algn="l" defTabSz="932742" rtl="0" eaLnBrk="1" fontAlgn="auto" latinLnBrk="0" hangingPunct="1">
              <a:lnSpc>
                <a:spcPct val="90000"/>
              </a:lnSpc>
              <a:spcBef>
                <a:spcPct val="20000"/>
              </a:spcBef>
              <a:spcAft>
                <a:spcPts val="0"/>
              </a:spcAft>
              <a:buClrTx/>
              <a:buSzPct val="90000"/>
              <a:tabLst/>
            </a:pPr>
            <a:r>
              <a:rPr lang="en-US"/>
              <a:t>Edit Master text styles</a:t>
            </a:r>
          </a:p>
          <a:p>
            <a:pPr marL="228600" marR="0" lvl="1" indent="-228600" algn="l" defTabSz="932742" rtl="0" eaLnBrk="1" fontAlgn="auto" latinLnBrk="0" hangingPunct="1">
              <a:lnSpc>
                <a:spcPct val="90000"/>
              </a:lnSpc>
              <a:spcBef>
                <a:spcPct val="20000"/>
              </a:spcBef>
              <a:spcAft>
                <a:spcPts val="0"/>
              </a:spcAft>
              <a:buClrTx/>
              <a:buSzPct val="90000"/>
              <a:tabLst/>
            </a:pPr>
            <a:r>
              <a:rPr lang="en-US"/>
              <a:t>Second level</a:t>
            </a:r>
          </a:p>
          <a:p>
            <a:pPr marL="228600" marR="0" lvl="2" indent="-228600" algn="l" defTabSz="932742" rtl="0" eaLnBrk="1" fontAlgn="auto" latinLnBrk="0" hangingPunct="1">
              <a:lnSpc>
                <a:spcPct val="90000"/>
              </a:lnSpc>
              <a:spcBef>
                <a:spcPct val="20000"/>
              </a:spcBef>
              <a:spcAft>
                <a:spcPts val="0"/>
              </a:spcAft>
              <a:buClrTx/>
              <a:buSzPct val="90000"/>
              <a:tabLst/>
            </a:pPr>
            <a:r>
              <a:rPr lang="en-US"/>
              <a:t>Third level</a:t>
            </a:r>
          </a:p>
          <a:p>
            <a:pPr marL="228600" marR="0" lvl="3" indent="-228600" algn="l" defTabSz="932742" rtl="0" eaLnBrk="1" fontAlgn="auto" latinLnBrk="0" hangingPunct="1">
              <a:lnSpc>
                <a:spcPct val="90000"/>
              </a:lnSpc>
              <a:spcBef>
                <a:spcPct val="20000"/>
              </a:spcBef>
              <a:spcAft>
                <a:spcPts val="0"/>
              </a:spcAft>
              <a:buClrTx/>
              <a:buSzPct val="90000"/>
              <a:tabLst/>
            </a:pPr>
            <a:r>
              <a:rPr lang="en-US"/>
              <a:t>Fourth level</a:t>
            </a:r>
          </a:p>
          <a:p>
            <a:pPr marL="228600" marR="0" lvl="4" indent="-2286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2774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0208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253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906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solidFill>
                  <a:schemeClr val="tx2"/>
                </a:soli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92384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41793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85472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667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713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404180"/>
            <a:ext cx="11506200"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06564050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74637" y="2242054"/>
            <a:ext cx="4800599" cy="721808"/>
          </a:xfrm>
        </p:spPr>
        <p:txBody>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74638" y="2963862"/>
            <a:ext cx="4800598" cy="2326192"/>
          </a:xfrm>
        </p:spPr>
        <p:txBody>
          <a:bodyPr wrap="square">
            <a:noAutofit/>
          </a:bodyPr>
          <a:lstStyle>
            <a:lvl1pPr marL="0" indent="0">
              <a:spcBef>
                <a:spcPts val="1800"/>
              </a:spcBef>
              <a:buNone/>
              <a:defRPr sz="22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p:nvSpPr>
        <p:spPr bwMode="auto">
          <a:xfrm>
            <a:off x="5440364" y="-1"/>
            <a:ext cx="6996112"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645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3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p:nvSpPr>
        <p:spPr bwMode="auto">
          <a:xfrm>
            <a:off x="0" y="0"/>
            <a:ext cx="544131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741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67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8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1034733" y="1034733"/>
            <a:ext cx="6995162" cy="4925696"/>
          </a:xfrm>
          <a:prstGeom prst="rect">
            <a:avLst/>
          </a:prstGeom>
        </p:spPr>
      </p:pic>
    </p:spTree>
    <p:extLst>
      <p:ext uri="{BB962C8B-B14F-4D97-AF65-F5344CB8AC3E}">
        <p14:creationId xmlns:p14="http://schemas.microsoft.com/office/powerpoint/2010/main" val="83180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DA023F7B-C1C5-4D26-8E7E-89A7AD685FAF}"/>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86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
        <p:nvSpPr>
          <p:cNvPr id="4" name="Text Box 3">
            <a:extLst>
              <a:ext uri="{FF2B5EF4-FFF2-40B4-BE49-F238E27FC236}">
                <a16:creationId xmlns:a16="http://schemas.microsoft.com/office/drawing/2014/main" id="{71A8984E-C3F3-4539-A8A1-743560FD8C43}"/>
              </a:ext>
            </a:extLst>
          </p:cNvPr>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F1D6531E-7940-4242-98C6-1941C716617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84548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46673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Rectangle 7">
            <a:extLst>
              <a:ext uri="{FF2B5EF4-FFF2-40B4-BE49-F238E27FC236}">
                <a16:creationId xmlns:a16="http://schemas.microsoft.com/office/drawing/2014/main" id="{A12E8F86-BCE8-49F3-B469-5115CA3C2D02}"/>
              </a:ext>
            </a:extLst>
          </p:cNvPr>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C8D36B89-9D4B-47AC-97BC-DD5B8571C77F}"/>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5370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190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192863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6229343" y="1537596"/>
            <a:ext cx="5934861" cy="1930507"/>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138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48731" y="479425"/>
            <a:ext cx="7897967" cy="1723330"/>
          </a:xfrm>
        </p:spPr>
        <p:txBody>
          <a:bodyPr wrap="square" anchor="t">
            <a:spAutoFit/>
          </a:bodyPr>
          <a:lstStyle>
            <a:lvl1pPr marL="0" indent="0">
              <a:buNone/>
              <a:defRPr sz="2856">
                <a:solidFill>
                  <a:schemeClr val="tx2"/>
                </a:solidFill>
              </a:defRPr>
            </a:lvl1pPr>
            <a:lvl2pPr marL="0" indent="0">
              <a:buNone/>
              <a:defRPr sz="1836"/>
            </a:lvl2pPr>
            <a:lvl3pPr marL="0" indent="0">
              <a:buNone/>
              <a:defRPr sz="1632"/>
            </a:lvl3pPr>
            <a:lvl4pPr marL="0" indent="0">
              <a:buNone/>
              <a:defRPr sz="1632"/>
            </a:lvl4pPr>
            <a:lvl5pPr marL="0" indent="0">
              <a:buNone/>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p:nvSpPr>
        <p:spPr bwMode="auto">
          <a:xfrm>
            <a:off x="1" y="0"/>
            <a:ext cx="434872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79A1480-A13D-43FD-8E69-A8B91911A5A4}"/>
              </a:ext>
            </a:extLst>
          </p:cNvPr>
          <p:cNvSpPr/>
          <p:nvPr userDrawn="1"/>
        </p:nvSpPr>
        <p:spPr bwMode="auto">
          <a:xfrm>
            <a:off x="1" y="0"/>
            <a:ext cx="434872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D7A7EB03-EA3B-4217-B9BB-F2AFA27B59CC}"/>
              </a:ext>
            </a:extLst>
          </p:cNvPr>
          <p:cNvSpPr>
            <a:spLocks noGrp="1"/>
          </p:cNvSpPr>
          <p:nvPr>
            <p:ph type="title"/>
          </p:nvPr>
        </p:nvSpPr>
        <p:spPr>
          <a:xfrm>
            <a:off x="274639" y="2846113"/>
            <a:ext cx="4074091" cy="1302298"/>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548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1_INSIGHTS-Operationaliz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0BB4E21-BA15-4C67-84BE-8F07DEE19416}"/>
              </a:ext>
            </a:extLst>
          </p:cNvPr>
          <p:cNvSpPr>
            <a:spLocks noGrp="1"/>
          </p:cNvSpPr>
          <p:nvPr>
            <p:ph type="body" sz="quarter" idx="10"/>
          </p:nvPr>
        </p:nvSpPr>
        <p:spPr>
          <a:xfrm>
            <a:off x="274638" y="1212851"/>
            <a:ext cx="4572000" cy="28102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0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_INSIGHTS-Operationaliz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0BB4E21-BA15-4C67-84BE-8F07DEE19416}"/>
              </a:ext>
            </a:extLst>
          </p:cNvPr>
          <p:cNvSpPr>
            <a:spLocks noGrp="1"/>
          </p:cNvSpPr>
          <p:nvPr>
            <p:ph type="body" sz="quarter" idx="10"/>
          </p:nvPr>
        </p:nvSpPr>
        <p:spPr>
          <a:xfrm>
            <a:off x="274638" y="1212850"/>
            <a:ext cx="4572000" cy="4856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27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2"/>
          </p:nvPr>
        </p:nvSpPr>
        <p:spPr>
          <a:xfrm>
            <a:off x="275287" y="1029750"/>
            <a:ext cx="11869709" cy="527358"/>
          </a:xfrm>
        </p:spPr>
        <p:txBody>
          <a:bodyPr/>
          <a:lstStyle>
            <a:lvl1pPr marL="0" indent="0">
              <a:buNone/>
              <a:defRPr sz="2448">
                <a:solidFill>
                  <a:schemeClr val="tx2"/>
                </a:solidFill>
                <a:latin typeface="+mn-lt"/>
              </a:defRPr>
            </a:lvl1pPr>
            <a:lvl2pPr marL="228556" indent="0">
              <a:buNone/>
              <a:defRPr/>
            </a:lvl2pPr>
            <a:lvl3pPr marL="457112" indent="0">
              <a:buNone/>
              <a:defRPr/>
            </a:lvl3pPr>
            <a:lvl4pPr marL="685668" indent="0">
              <a:buNone/>
              <a:defRPr/>
            </a:lvl4pPr>
            <a:lvl5pPr marL="914224" indent="0">
              <a:buNone/>
              <a:defRPr/>
            </a:lvl5pPr>
          </a:lstStyle>
          <a:p>
            <a:pPr lvl="0"/>
            <a:r>
              <a:rPr lang="en-US"/>
              <a:t>Edit Master text styles</a:t>
            </a:r>
          </a:p>
        </p:txBody>
      </p:sp>
    </p:spTree>
    <p:extLst>
      <p:ext uri="{BB962C8B-B14F-4D97-AF65-F5344CB8AC3E}">
        <p14:creationId xmlns:p14="http://schemas.microsoft.com/office/powerpoint/2010/main" val="235727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Blank Accent Color 2">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639" y="3062967"/>
            <a:ext cx="11889564" cy="917575"/>
          </a:xfrm>
        </p:spPr>
        <p:txBody>
          <a:bodyPr anchor="ctr"/>
          <a:lstStyle>
            <a:lvl1pPr algn="ctr">
              <a:defRPr sz="6000"/>
            </a:lvl1pPr>
          </a:lstStyle>
          <a:p>
            <a:r>
              <a:rPr lang="en-US"/>
              <a:t>Click to edit Master title style</a:t>
            </a:r>
          </a:p>
        </p:txBody>
      </p:sp>
    </p:spTree>
    <p:extLst>
      <p:ext uri="{BB962C8B-B14F-4D97-AF65-F5344CB8AC3E}">
        <p14:creationId xmlns:p14="http://schemas.microsoft.com/office/powerpoint/2010/main" val="3024549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10789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3"/>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169" indent="0">
              <a:buNone/>
              <a:defRPr/>
            </a:lvl2pPr>
            <a:lvl3pPr marL="599956" indent="0">
              <a:buNone/>
              <a:defRPr/>
            </a:lvl3pPr>
            <a:lvl4pPr marL="887125" indent="0">
              <a:buNone/>
              <a:defRPr/>
            </a:lvl4pPr>
            <a:lvl5pPr marL="1127107" indent="0">
              <a:buNone/>
              <a:defRPr/>
            </a:lvl5pPr>
          </a:lstStyle>
          <a:p>
            <a:pPr lvl="0"/>
            <a:r>
              <a:rPr lang="en-US"/>
              <a:t>Click to add subtitle</a:t>
            </a:r>
          </a:p>
        </p:txBody>
      </p:sp>
      <p:sp>
        <p:nvSpPr>
          <p:cNvPr id="16" name="Text Placeholder 15"/>
          <p:cNvSpPr>
            <a:spLocks noGrp="1"/>
          </p:cNvSpPr>
          <p:nvPr>
            <p:ph type="body" sz="quarter" idx="14"/>
          </p:nvPr>
        </p:nvSpPr>
        <p:spPr>
          <a:xfrm>
            <a:off x="153879" y="1632058"/>
            <a:ext cx="12128722"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p:txBody>
          <a:bodyPr/>
          <a:lstStyle/>
          <a:p>
            <a:endParaRPr lang="en-US">
              <a:solidFill>
                <a:srgbClr val="505050"/>
              </a:solidFill>
            </a:endParaRPr>
          </a:p>
        </p:txBody>
      </p:sp>
    </p:spTree>
    <p:extLst>
      <p:ext uri="{BB962C8B-B14F-4D97-AF65-F5344CB8AC3E}">
        <p14:creationId xmlns:p14="http://schemas.microsoft.com/office/powerpoint/2010/main" val="168810701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71956" y="0"/>
            <a:ext cx="11255764" cy="1165754"/>
          </a:xfrm>
        </p:spPr>
        <p:txBody>
          <a:bodyPr lIns="0"/>
          <a:lstStyle>
            <a:lvl1pPr algn="l">
              <a:defRPr/>
            </a:lvl1pPr>
          </a:lstStyle>
          <a:p>
            <a:r>
              <a:rPr lang="en-US"/>
              <a:t>Click to edit Master title style</a:t>
            </a:r>
          </a:p>
        </p:txBody>
      </p:sp>
      <p:sp>
        <p:nvSpPr>
          <p:cNvPr id="11" name="Footer Placeholder 10"/>
          <p:cNvSpPr>
            <a:spLocks noGrp="1"/>
          </p:cNvSpPr>
          <p:nvPr>
            <p:ph type="ftr" sz="quarter" idx="17"/>
          </p:nvPr>
        </p:nvSpPr>
        <p:spPr>
          <a:xfrm>
            <a:off x="626613" y="6590284"/>
            <a:ext cx="1850617" cy="131134"/>
          </a:xfrm>
          <a:prstGeom prst="rect">
            <a:avLst/>
          </a:prstGeom>
        </p:spPr>
        <p:txBody>
          <a:bodyPr/>
          <a:lstStyle/>
          <a:p>
            <a:pPr algn="l"/>
            <a:r>
              <a:rPr lang="en-US"/>
              <a:t>MICROSOFT CONFIDENTIAL</a:t>
            </a:r>
          </a:p>
        </p:txBody>
      </p:sp>
      <p:sp>
        <p:nvSpPr>
          <p:cNvPr id="6" name="Text Placeholder 8"/>
          <p:cNvSpPr>
            <a:spLocks noGrp="1"/>
          </p:cNvSpPr>
          <p:nvPr>
            <p:ph type="body" sz="quarter" idx="14"/>
          </p:nvPr>
        </p:nvSpPr>
        <p:spPr>
          <a:xfrm>
            <a:off x="626612" y="1398905"/>
            <a:ext cx="10812315" cy="5051601"/>
          </a:xfrm>
        </p:spPr>
        <p:txBody>
          <a:bodyPr>
            <a:noAutofit/>
          </a:bodyPr>
          <a:lstStyle>
            <a:lvl1pPr marL="0" indent="0">
              <a:lnSpc>
                <a:spcPct val="140000"/>
              </a:lnSpc>
              <a:spcBef>
                <a:spcPts val="612"/>
              </a:spcBef>
              <a:spcAft>
                <a:spcPts val="612"/>
              </a:spcAft>
              <a:buNone/>
              <a:defRPr lang="en-US" sz="2448" kern="1200" spc="-20" baseline="0" dirty="0" smtClean="0">
                <a:solidFill>
                  <a:srgbClr val="666666"/>
                </a:solidFill>
                <a:latin typeface="+mn-lt"/>
                <a:ea typeface="Segoe UI" pitchFamily="34" charset="0"/>
                <a:cs typeface="Segoe UI" pitchFamily="34" charset="0"/>
              </a:defRPr>
            </a:lvl1pPr>
            <a:lvl2pPr>
              <a:lnSpc>
                <a:spcPct val="140000"/>
              </a:lnSpc>
              <a:spcBef>
                <a:spcPts val="612"/>
              </a:spcBef>
              <a:spcAft>
                <a:spcPts val="612"/>
              </a:spcAft>
              <a:defRPr lang="en-US" sz="2448" kern="1200" spc="-20" baseline="0" dirty="0" smtClean="0">
                <a:solidFill>
                  <a:srgbClr val="666666"/>
                </a:solidFill>
                <a:latin typeface="+mn-lt"/>
                <a:ea typeface="Segoe UI" pitchFamily="34" charset="0"/>
                <a:cs typeface="Segoe UI" pitchFamily="34" charset="0"/>
              </a:defRPr>
            </a:lvl2pPr>
            <a:lvl3pPr>
              <a:lnSpc>
                <a:spcPct val="140000"/>
              </a:lnSpc>
              <a:spcBef>
                <a:spcPts val="612"/>
              </a:spcBef>
              <a:spcAft>
                <a:spcPts val="612"/>
              </a:spcAft>
              <a:defRPr lang="en-US" sz="2448" kern="1200" spc="-20" baseline="0" dirty="0" smtClean="0">
                <a:solidFill>
                  <a:srgbClr val="666666"/>
                </a:solidFill>
                <a:latin typeface="+mn-lt"/>
                <a:ea typeface="Segoe UI" pitchFamily="34" charset="0"/>
                <a:cs typeface="Segoe UI" pitchFamily="34" charset="0"/>
              </a:defRPr>
            </a:lvl3pPr>
            <a:lvl4pPr>
              <a:lnSpc>
                <a:spcPct val="140000"/>
              </a:lnSpc>
              <a:spcBef>
                <a:spcPts val="612"/>
              </a:spcBef>
              <a:spcAft>
                <a:spcPts val="612"/>
              </a:spcAft>
              <a:defRPr lang="en-US" sz="2448" kern="1200" spc="-20" baseline="0" dirty="0" smtClean="0">
                <a:solidFill>
                  <a:srgbClr val="666666"/>
                </a:solidFill>
                <a:latin typeface="+mn-lt"/>
                <a:ea typeface="Segoe UI" pitchFamily="34" charset="0"/>
                <a:cs typeface="Segoe UI" pitchFamily="34" charset="0"/>
              </a:defRPr>
            </a:lvl4pPr>
            <a:lvl5pPr>
              <a:lnSpc>
                <a:spcPct val="140000"/>
              </a:lnSpc>
              <a:spcBef>
                <a:spcPts val="612"/>
              </a:spcBef>
              <a:spcAft>
                <a:spcPts val="612"/>
              </a:spcAft>
              <a:defRPr lang="en-US" sz="2448" kern="1200" spc="-20" baseline="0" dirty="0">
                <a:solidFill>
                  <a:srgbClr val="666666"/>
                </a:solidFill>
                <a:latin typeface="+mn-lt"/>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51214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98367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2748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5750" lvl="1" indent="-285750">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marL="285750" lvl="1" indent="-285750">
              <a:buFont typeface="Arial" panose="020B0604020202020204" pitchFamily="34" charset="0"/>
              <a:buChar char="•"/>
            </a:pPr>
            <a:r>
              <a:rPr lang="en-US" dirty="0"/>
              <a:t>Body copy Segoe Regular 14</a:t>
            </a:r>
          </a:p>
          <a:p>
            <a:pPr marL="285750" lvl="1" indent="-285750">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750" lvl="1" indent="-285750">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750" lvl="1" indent="-285750">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750" lvl="1" indent="-285750">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750" lvl="1" indent="-285750">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750" lvl="1" indent="-285750">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750" lvl="1" indent="-285750">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280550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1125769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42450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2072362"/>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629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B61431-6F81-4B3E-A1A3-D2D9F2784D8F}"/>
              </a:ext>
            </a:extLst>
          </p:cNvPr>
          <p:cNvSpPr>
            <a:spLocks noGrp="1"/>
          </p:cNvSpPr>
          <p:nvPr>
            <p:ph type="body" sz="quarter" idx="12"/>
          </p:nvPr>
        </p:nvSpPr>
        <p:spPr>
          <a:xfrm>
            <a:off x="410677" y="3343181"/>
            <a:ext cx="5008595" cy="2068002"/>
          </a:xfrm>
        </p:spPr>
        <p:txBody>
          <a:bodyPr/>
          <a:lstStyle>
            <a:lvl1pPr>
              <a:defRPr sz="2448"/>
            </a:lvl1pPr>
            <a:lvl2pPr>
              <a:defRPr sz="1836"/>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4C7EED1-821B-4843-B21B-FF10CB6348A4}"/>
              </a:ext>
            </a:extLst>
          </p:cNvPr>
          <p:cNvSpPr>
            <a:spLocks noGrp="1"/>
          </p:cNvSpPr>
          <p:nvPr>
            <p:ph type="title"/>
          </p:nvPr>
        </p:nvSpPr>
        <p:spPr>
          <a:xfrm>
            <a:off x="410677" y="2579688"/>
            <a:ext cx="5102785" cy="917575"/>
          </a:xfrm>
        </p:spPr>
        <p:txBody>
          <a:bodyPr anchor="b"/>
          <a:lstStyle>
            <a:lvl1pPr algn="l">
              <a:defRPr lang="en-US" sz="2856" b="1" kern="1200" cap="all" spc="306"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53167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B35A062A-5318-4923-A3D0-AF739C8AC4E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2572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9312235-47D3-4E76-AD35-C16F237259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7716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37965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7422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736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2886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1735927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2874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479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5176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78637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59558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96368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71892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87163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37523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21938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467741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47682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65671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5567340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1941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874714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5197986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9565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2078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99228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490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899132743"/>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160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07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58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7963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86217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52929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4" name="Slide Number Placeholder 3"/>
          <p:cNvSpPr>
            <a:spLocks noGrp="1"/>
          </p:cNvSpPr>
          <p:nvPr>
            <p:ph type="sldNum" sz="quarter" idx="11"/>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9" name="Picture Placeholder 8"/>
          <p:cNvSpPr>
            <a:spLocks noGrp="1"/>
          </p:cNvSpPr>
          <p:nvPr>
            <p:ph type="pic" sz="quarter" idx="18" hasCustomPrompt="1"/>
          </p:nvPr>
        </p:nvSpPr>
        <p:spPr>
          <a:xfrm>
            <a:off x="6294439" y="1405785"/>
            <a:ext cx="5684837" cy="439479"/>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65323" y="1640280"/>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65323" y="2673155"/>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65323" y="3706030"/>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65323" y="4738905"/>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65323" y="5771780"/>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40048" y="1747820"/>
            <a:ext cx="4773168" cy="307777"/>
          </a:xfrm>
          <a:solidFill>
            <a:schemeClr val="bg1">
              <a:lumMod val="95000"/>
            </a:schemeClr>
          </a:solidFill>
        </p:spPr>
        <p:txBody>
          <a:bodyPr anchor="ctr"/>
          <a:lstStyle>
            <a:lvl1pPr marL="0" indent="0">
              <a:buNone/>
              <a:defRPr sz="2000"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40048" y="3813687"/>
            <a:ext cx="4773168" cy="307777"/>
          </a:xfrm>
          <a:solidFill>
            <a:schemeClr val="bg1">
              <a:lumMod val="95000"/>
            </a:schemeClr>
          </a:solidFill>
        </p:spPr>
        <p:txBody>
          <a:bodyPr anchor="ctr"/>
          <a:lstStyle>
            <a:lvl1pPr marL="0" indent="0">
              <a:buNone/>
              <a:defRPr sz="2000"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40048" y="2780754"/>
            <a:ext cx="4773168" cy="307777"/>
          </a:xfrm>
          <a:solidFill>
            <a:schemeClr val="bg1">
              <a:lumMod val="95000"/>
            </a:schemeClr>
          </a:solidFill>
        </p:spPr>
        <p:txBody>
          <a:bodyPr anchor="ctr"/>
          <a:lstStyle>
            <a:lvl1pPr marL="0" indent="0">
              <a:buNone/>
              <a:defRPr sz="2000"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40048" y="4846621"/>
            <a:ext cx="4773168" cy="307777"/>
          </a:xfrm>
          <a:solidFill>
            <a:schemeClr val="bg1">
              <a:lumMod val="95000"/>
            </a:schemeClr>
          </a:solidFill>
        </p:spPr>
        <p:txBody>
          <a:bodyPr anchor="ctr"/>
          <a:lstStyle>
            <a:lvl1pPr marL="0" indent="0">
              <a:buNone/>
              <a:defRPr sz="2000"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80659" y="5808133"/>
            <a:ext cx="4773168" cy="307777"/>
          </a:xfrm>
          <a:solidFill>
            <a:schemeClr val="bg1">
              <a:lumMod val="95000"/>
            </a:schemeClr>
          </a:solidFill>
        </p:spPr>
        <p:txBody>
          <a:bodyPr anchor="ctr"/>
          <a:lstStyle>
            <a:lvl1pPr marL="0" indent="0">
              <a:buNone/>
              <a:defRPr sz="2000" b="0" i="0">
                <a:latin typeface="+mn-lt"/>
              </a:defRPr>
            </a:lvl1pPr>
            <a:lvl5pPr>
              <a:defRPr/>
            </a:lvl5pPr>
          </a:lstStyle>
          <a:p>
            <a:pPr lvl="0"/>
            <a:r>
              <a:rPr lang="en-US"/>
              <a:t>Add text here</a:t>
            </a:r>
          </a:p>
        </p:txBody>
      </p:sp>
    </p:spTree>
    <p:extLst>
      <p:ext uri="{BB962C8B-B14F-4D97-AF65-F5344CB8AC3E}">
        <p14:creationId xmlns:p14="http://schemas.microsoft.com/office/powerpoint/2010/main" val="309854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89100" y="1876524"/>
            <a:ext cx="10290175" cy="307777"/>
          </a:xfrm>
          <a:solidFill>
            <a:schemeClr val="bg1">
              <a:lumMod val="95000"/>
            </a:schemeClr>
          </a:solidFill>
        </p:spPr>
        <p:txBody>
          <a:bodyPr anchor="ctr"/>
          <a:lstStyle>
            <a:lvl1pPr marL="0" indent="0">
              <a:buNone/>
              <a:defRPr sz="2000"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4" name="Slide Number Placeholder 3"/>
          <p:cNvSpPr>
            <a:spLocks noGrp="1"/>
          </p:cNvSpPr>
          <p:nvPr>
            <p:ph type="sldNum" sz="quarter" idx="11"/>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0" name="Rectangle 9"/>
          <p:cNvSpPr/>
          <p:nvPr userDrawn="1"/>
        </p:nvSpPr>
        <p:spPr bwMode="auto">
          <a:xfrm>
            <a:off x="457199" y="5283199"/>
            <a:ext cx="1231902" cy="12319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1" name="Rectangle 10"/>
          <p:cNvSpPr/>
          <p:nvPr userDrawn="1"/>
        </p:nvSpPr>
        <p:spPr bwMode="auto">
          <a:xfrm>
            <a:off x="457199" y="1414459"/>
            <a:ext cx="1231902" cy="12319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2" name="Rectangle 11"/>
          <p:cNvSpPr/>
          <p:nvPr userDrawn="1"/>
        </p:nvSpPr>
        <p:spPr bwMode="auto">
          <a:xfrm>
            <a:off x="457199" y="2704039"/>
            <a:ext cx="1231902" cy="12319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3" name="Rectangle 12"/>
          <p:cNvSpPr/>
          <p:nvPr userDrawn="1"/>
        </p:nvSpPr>
        <p:spPr bwMode="auto">
          <a:xfrm>
            <a:off x="457199" y="3993619"/>
            <a:ext cx="1231902" cy="12319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33828" y="1845875"/>
            <a:ext cx="678646" cy="369075"/>
          </a:xfrm>
        </p:spPr>
        <p:txBody>
          <a:bodyPr anchor="ctr"/>
          <a:lstStyle>
            <a:lvl1pPr marL="0" indent="0" algn="ctr">
              <a:buNone/>
              <a:defRPr sz="1199">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33828" y="3135453"/>
            <a:ext cx="678646" cy="369075"/>
          </a:xfrm>
        </p:spPr>
        <p:txBody>
          <a:bodyPr anchor="ctr"/>
          <a:lstStyle>
            <a:lvl1pPr marL="0" indent="0" algn="ctr">
              <a:buNone/>
              <a:defRPr sz="1199">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33828" y="5714612"/>
            <a:ext cx="678646" cy="369075"/>
          </a:xfrm>
        </p:spPr>
        <p:txBody>
          <a:bodyPr anchor="ctr"/>
          <a:lstStyle>
            <a:lvl1pPr marL="0" indent="0" algn="ctr">
              <a:buNone/>
              <a:defRPr sz="1199">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33828" y="4425033"/>
            <a:ext cx="678646" cy="369075"/>
          </a:xfrm>
        </p:spPr>
        <p:txBody>
          <a:bodyPr anchor="ctr"/>
          <a:lstStyle>
            <a:lvl1pPr marL="0" indent="0" algn="ctr">
              <a:buNone/>
              <a:defRPr sz="1199">
                <a:solidFill>
                  <a:schemeClr val="bg1"/>
                </a:solidFill>
              </a:defRPr>
            </a:lvl1pPr>
          </a:lstStyle>
          <a:p>
            <a:r>
              <a:rPr lang="en-US"/>
              <a:t>Insert Icon</a:t>
            </a:r>
          </a:p>
        </p:txBody>
      </p:sp>
      <p:sp>
        <p:nvSpPr>
          <p:cNvPr id="22" name="Text Placeholder 6"/>
          <p:cNvSpPr>
            <a:spLocks noGrp="1"/>
          </p:cNvSpPr>
          <p:nvPr>
            <p:ph type="body" sz="quarter" idx="22" hasCustomPrompt="1"/>
          </p:nvPr>
        </p:nvSpPr>
        <p:spPr>
          <a:xfrm>
            <a:off x="1689100" y="3166103"/>
            <a:ext cx="10290175" cy="307777"/>
          </a:xfrm>
          <a:solidFill>
            <a:schemeClr val="bg1">
              <a:lumMod val="95000"/>
            </a:schemeClr>
          </a:solidFill>
        </p:spPr>
        <p:txBody>
          <a:bodyPr anchor="ctr"/>
          <a:lstStyle>
            <a:lvl1pPr marL="0" indent="0">
              <a:buNone/>
              <a:defRPr sz="2000"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89100" y="4455682"/>
            <a:ext cx="10290175" cy="307777"/>
          </a:xfrm>
          <a:solidFill>
            <a:schemeClr val="bg1">
              <a:lumMod val="95000"/>
            </a:schemeClr>
          </a:solidFill>
        </p:spPr>
        <p:txBody>
          <a:bodyPr anchor="ctr"/>
          <a:lstStyle>
            <a:lvl1pPr marL="0" indent="0">
              <a:buNone/>
              <a:defRPr sz="2000"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89100" y="5745262"/>
            <a:ext cx="10290175" cy="307777"/>
          </a:xfrm>
          <a:solidFill>
            <a:schemeClr val="bg1">
              <a:lumMod val="95000"/>
            </a:schemeClr>
          </a:solidFill>
        </p:spPr>
        <p:txBody>
          <a:bodyPr anchor="ctr"/>
          <a:lstStyle>
            <a:lvl1pPr marL="0" indent="0">
              <a:buNone/>
              <a:defRPr sz="2000" b="0" i="0">
                <a:latin typeface="+mn-lt"/>
              </a:defRPr>
            </a:lvl1pPr>
          </a:lstStyle>
          <a:p>
            <a:pPr lvl="0"/>
            <a:r>
              <a:rPr lang="en-US"/>
              <a:t>Add text here</a:t>
            </a:r>
          </a:p>
        </p:txBody>
      </p:sp>
    </p:spTree>
    <p:extLst>
      <p:ext uri="{BB962C8B-B14F-4D97-AF65-F5344CB8AC3E}">
        <p14:creationId xmlns:p14="http://schemas.microsoft.com/office/powerpoint/2010/main" val="14024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8077201" y="1414459"/>
            <a:ext cx="3902075" cy="439479"/>
          </a:xfrm>
        </p:spPr>
        <p:txBody>
          <a:bodyPr/>
          <a:lstStyle>
            <a:lvl1pPr marL="0" indent="0">
              <a:buNone/>
              <a:defRPr/>
            </a:lvl1pPr>
          </a:lstStyle>
          <a:p>
            <a:r>
              <a:rPr lang="en-US"/>
              <a:t>Click to add Picture</a:t>
            </a:r>
          </a:p>
        </p:txBody>
      </p:sp>
      <p:sp>
        <p:nvSpPr>
          <p:cNvPr id="29" name="Rectangle 28"/>
          <p:cNvSpPr/>
          <p:nvPr userDrawn="1"/>
        </p:nvSpPr>
        <p:spPr bwMode="auto">
          <a:xfrm>
            <a:off x="457198" y="4512992"/>
            <a:ext cx="969266" cy="9692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689193" y="6609622"/>
            <a:ext cx="408392" cy="153888"/>
          </a:xfrm>
          <a:prstGeom prst="rect">
            <a:avLst/>
          </a:prstGeom>
        </p:spPr>
        <p:txBody>
          <a:bodyPr vert="horz" wrap="square" lIns="0" tIns="0" rIns="0" bIns="0" rtlCol="0" anchor="ctr">
            <a:spAutoFit/>
          </a:bodyPr>
          <a:lstStyle>
            <a:defPPr>
              <a:defRPr lang="en-US"/>
            </a:defPPr>
            <a:lvl1pPr marL="0" algn="ctr"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7" name="Rectangle 16"/>
          <p:cNvSpPr/>
          <p:nvPr userDrawn="1"/>
        </p:nvSpPr>
        <p:spPr bwMode="auto">
          <a:xfrm>
            <a:off x="457198" y="5545835"/>
            <a:ext cx="969266" cy="9692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8" name="Rectangle 17"/>
          <p:cNvSpPr/>
          <p:nvPr userDrawn="1"/>
        </p:nvSpPr>
        <p:spPr bwMode="auto">
          <a:xfrm>
            <a:off x="457198" y="1414459"/>
            <a:ext cx="969266" cy="969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9" name="Rectangle 18"/>
          <p:cNvSpPr/>
          <p:nvPr userDrawn="1"/>
        </p:nvSpPr>
        <p:spPr bwMode="auto">
          <a:xfrm>
            <a:off x="457198" y="2447304"/>
            <a:ext cx="969266" cy="9692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20" name="Rectangle 19"/>
          <p:cNvSpPr/>
          <p:nvPr userDrawn="1"/>
        </p:nvSpPr>
        <p:spPr bwMode="auto">
          <a:xfrm>
            <a:off x="457198" y="3480148"/>
            <a:ext cx="969266" cy="9692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426464" y="1773599"/>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426464" y="5904971"/>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426464" y="3839286"/>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426464" y="2806442"/>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67511" y="1714554"/>
            <a:ext cx="548640" cy="369075"/>
          </a:xfrm>
        </p:spPr>
        <p:txBody>
          <a:bodyPr anchor="ctr"/>
          <a:lstStyle>
            <a:lvl1pPr marL="0" indent="0" algn="ctr">
              <a:buNone/>
              <a:defRPr sz="1199">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67511" y="2747399"/>
            <a:ext cx="548640" cy="369075"/>
          </a:xfrm>
        </p:spPr>
        <p:txBody>
          <a:bodyPr anchor="ctr"/>
          <a:lstStyle>
            <a:lvl1pPr marL="0" indent="0" algn="ctr">
              <a:buNone/>
              <a:defRPr sz="1199">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67511" y="4813087"/>
            <a:ext cx="548640" cy="369075"/>
          </a:xfrm>
        </p:spPr>
        <p:txBody>
          <a:bodyPr anchor="ctr"/>
          <a:lstStyle>
            <a:lvl1pPr marL="0" indent="0" algn="ctr">
              <a:buNone/>
              <a:defRPr sz="1199">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67511" y="3780243"/>
            <a:ext cx="548640" cy="369075"/>
          </a:xfrm>
        </p:spPr>
        <p:txBody>
          <a:bodyPr anchor="ctr"/>
          <a:lstStyle>
            <a:lvl1pPr marL="0" indent="0" algn="ctr">
              <a:buNone/>
              <a:defRPr sz="1199">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426464" y="4872129"/>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67511" y="5845930"/>
            <a:ext cx="548640" cy="369075"/>
          </a:xfrm>
        </p:spPr>
        <p:txBody>
          <a:bodyPr anchor="ctr"/>
          <a:lstStyle>
            <a:lvl1pPr marL="0" indent="0" algn="ctr">
              <a:buNone/>
              <a:defRPr sz="1199">
                <a:solidFill>
                  <a:schemeClr val="bg1"/>
                </a:solidFill>
              </a:defRPr>
            </a:lvl1pPr>
          </a:lstStyle>
          <a:p>
            <a:r>
              <a:rPr lang="en-US"/>
              <a:t>Insert Icon</a:t>
            </a:r>
          </a:p>
        </p:txBody>
      </p:sp>
    </p:spTree>
    <p:extLst>
      <p:ext uri="{BB962C8B-B14F-4D97-AF65-F5344CB8AC3E}">
        <p14:creationId xmlns:p14="http://schemas.microsoft.com/office/powerpoint/2010/main" val="46586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927344" y="1409700"/>
            <a:ext cx="6578600" cy="43947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218208" y="6663955"/>
            <a:ext cx="66" cy="153813"/>
          </a:xfrm>
          <a:prstGeom prst="rect">
            <a:avLst/>
          </a:prstGeom>
        </p:spPr>
        <p:txBody>
          <a:bodyPr vert="horz" wrap="none" lIns="0" tIns="0" rIns="0" bIns="0" rtlCol="0" anchor="ctr">
            <a:spAutoFit/>
          </a:bodyPr>
          <a:lstStyle>
            <a:defPPr>
              <a:defRPr lang="en-US"/>
            </a:defPPr>
            <a:lvl1pPr marL="0" algn="ctr"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57343" y="1410030"/>
            <a:ext cx="2404872" cy="1255614"/>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000">
                <a:solidFill>
                  <a:schemeClr val="bg1"/>
                </a:solidFill>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57343" y="3991357"/>
            <a:ext cx="2404872" cy="1255614"/>
          </a:xfrm>
          <a:solidFill>
            <a:schemeClr val="accent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000">
                <a:solidFill>
                  <a:schemeClr val="bg1"/>
                </a:solidFill>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571075" y="1410030"/>
            <a:ext cx="2404872" cy="1255614"/>
          </a:xfrm>
          <a:solidFill>
            <a:schemeClr val="accent3"/>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000">
                <a:solidFill>
                  <a:srgbClr val="000000"/>
                </a:solidFill>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571075" y="3991357"/>
            <a:ext cx="2404872" cy="1255614"/>
          </a:xfrm>
          <a:solidFill>
            <a:schemeClr val="accent4"/>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000">
                <a:solidFill>
                  <a:schemeClr val="bg1"/>
                </a:solidFill>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Tree>
    <p:extLst>
      <p:ext uri="{BB962C8B-B14F-4D97-AF65-F5344CB8AC3E}">
        <p14:creationId xmlns:p14="http://schemas.microsoft.com/office/powerpoint/2010/main" val="55487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78308515"/>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57201" y="1212850"/>
            <a:ext cx="11522075" cy="43947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6218208" y="6663955"/>
            <a:ext cx="66" cy="153813"/>
          </a:xfrm>
          <a:prstGeom prst="rect">
            <a:avLst/>
          </a:prstGeom>
        </p:spPr>
        <p:txBody>
          <a:bodyPr vert="horz" wrap="none" lIns="0" tIns="0" rIns="0" bIns="0" rtlCol="0" anchor="ctr">
            <a:spAutoFit/>
          </a:bodyPr>
          <a:lstStyle>
            <a:defPPr>
              <a:defRPr lang="en-US"/>
            </a:defPPr>
            <a:lvl1pPr marL="0" algn="ctr"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75455" y="3921228"/>
            <a:ext cx="2596896" cy="1678599"/>
          </a:xfrm>
          <a:solidFill>
            <a:schemeClr val="tx2">
              <a:alpha val="91000"/>
            </a:schemeClr>
          </a:solidFill>
        </p:spPr>
        <p:txBody>
          <a:bodyPr/>
          <a:lstStyle>
            <a:lvl1pPr marL="0" marR="0" indent="0" algn="l" defTabSz="913710" rtl="0" eaLnBrk="1" fontAlgn="base" latinLnBrk="0" hangingPunct="1">
              <a:lnSpc>
                <a:spcPct val="100000"/>
              </a:lnSpc>
              <a:spcBef>
                <a:spcPts val="600"/>
              </a:spcBef>
              <a:spcAft>
                <a:spcPts val="0"/>
              </a:spcAft>
              <a:buClrTx/>
              <a:buSzTx/>
              <a:buFont typeface="Arial" panose="020B0604020202020204" pitchFamily="34" charset="0"/>
              <a:buNone/>
              <a:tabLst/>
              <a:defRPr sz="2000">
                <a:solidFill>
                  <a:schemeClr val="bg1"/>
                </a:solidFill>
              </a:defRPr>
            </a:lvl1pPr>
          </a:lstStyle>
          <a:p>
            <a:pPr marL="342834" marR="0" lvl="0" indent="-342834" algn="l" defTabSz="913710" rtl="0" eaLnBrk="1" fontAlgn="base" latinLnBrk="0" hangingPunct="1">
              <a:lnSpc>
                <a:spcPct val="100000"/>
              </a:lnSpc>
              <a:spcBef>
                <a:spcPts val="0"/>
              </a:spcBef>
              <a:spcAft>
                <a:spcPts val="0"/>
              </a:spcAft>
              <a:buClrTx/>
              <a:buSzTx/>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992834" y="3921228"/>
            <a:ext cx="2596896" cy="1678599"/>
          </a:xfrm>
          <a:solidFill>
            <a:schemeClr val="tx2">
              <a:alpha val="91000"/>
            </a:schemeClr>
          </a:solidFill>
        </p:spPr>
        <p:txBody>
          <a:bodyPr/>
          <a:lstStyle>
            <a:lvl1pPr marL="0" marR="0" indent="0" algn="l" defTabSz="913710" rtl="0" eaLnBrk="1" fontAlgn="base" latinLnBrk="0" hangingPunct="1">
              <a:lnSpc>
                <a:spcPct val="100000"/>
              </a:lnSpc>
              <a:spcBef>
                <a:spcPts val="600"/>
              </a:spcBef>
              <a:spcAft>
                <a:spcPts val="0"/>
              </a:spcAft>
              <a:buClrTx/>
              <a:buSzTx/>
              <a:buFont typeface="Arial" panose="020B0604020202020204" pitchFamily="34" charset="0"/>
              <a:buNone/>
              <a:tabLst/>
              <a:defRPr kumimoji="0" lang="en-IN"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42834" marR="0" lvl="0" indent="-342834" algn="l" defTabSz="913710" rtl="0" eaLnBrk="1" fontAlgn="base" latinLnBrk="0" hangingPunct="1">
              <a:lnSpc>
                <a:spcPct val="100000"/>
              </a:lnSpc>
              <a:spcBef>
                <a:spcPts val="0"/>
              </a:spcBef>
              <a:spcAft>
                <a:spcPts val="0"/>
              </a:spcAft>
              <a:buClrTx/>
              <a:buSzTx/>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287041" y="3921228"/>
            <a:ext cx="2596896" cy="1678599"/>
          </a:xfrm>
          <a:solidFill>
            <a:schemeClr val="accent3">
              <a:alpha val="91000"/>
            </a:schemeClr>
          </a:solidFill>
        </p:spPr>
        <p:txBody>
          <a:bodyPr/>
          <a:lstStyle>
            <a:lvl1pPr marL="0" marR="0" indent="0" algn="l" defTabSz="913710" rtl="0" eaLnBrk="1" fontAlgn="base" latinLnBrk="0" hangingPunct="1">
              <a:lnSpc>
                <a:spcPct val="100000"/>
              </a:lnSpc>
              <a:spcBef>
                <a:spcPts val="600"/>
              </a:spcBef>
              <a:spcAft>
                <a:spcPts val="0"/>
              </a:spcAft>
              <a:buClrTx/>
              <a:buSzTx/>
              <a:buFont typeface="Arial" panose="020B0604020202020204" pitchFamily="34" charset="0"/>
              <a:buNone/>
              <a:tabLst/>
              <a:defRPr kumimoji="0" lang="en-IN" sz="2000"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42834" marR="0" lvl="0" indent="-342834" algn="l" defTabSz="913710" rtl="0" eaLnBrk="1" fontAlgn="base" latinLnBrk="0" hangingPunct="1">
              <a:lnSpc>
                <a:spcPct val="100000"/>
              </a:lnSpc>
              <a:spcBef>
                <a:spcPts val="0"/>
              </a:spcBef>
              <a:spcAft>
                <a:spcPts val="0"/>
              </a:spcAft>
              <a:buClrTx/>
              <a:buSzTx/>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81248" y="3921228"/>
            <a:ext cx="2596896" cy="1678599"/>
          </a:xfrm>
          <a:solidFill>
            <a:schemeClr val="accent2">
              <a:alpha val="91000"/>
            </a:schemeClr>
          </a:solidFill>
        </p:spPr>
        <p:txBody>
          <a:bodyPr/>
          <a:lstStyle>
            <a:lvl1pPr marL="0" marR="0" indent="0" algn="l" defTabSz="913710" rtl="0" eaLnBrk="1" fontAlgn="base" latinLnBrk="0" hangingPunct="1">
              <a:lnSpc>
                <a:spcPct val="100000"/>
              </a:lnSpc>
              <a:spcBef>
                <a:spcPts val="600"/>
              </a:spcBef>
              <a:spcAft>
                <a:spcPts val="0"/>
              </a:spcAft>
              <a:buClrTx/>
              <a:buSzTx/>
              <a:buFont typeface="Arial" panose="020B0604020202020204" pitchFamily="34" charset="0"/>
              <a:buNone/>
              <a:tabLst/>
              <a:defRPr sz="2000">
                <a:solidFill>
                  <a:schemeClr val="bg1"/>
                </a:solidFill>
              </a:defRPr>
            </a:lvl1pPr>
          </a:lstStyle>
          <a:p>
            <a:pPr marL="342834" marR="0" lvl="0" indent="-342834" algn="l" defTabSz="913710" rtl="0" eaLnBrk="1" fontAlgn="base" latinLnBrk="0" hangingPunct="1">
              <a:lnSpc>
                <a:spcPct val="100000"/>
              </a:lnSpc>
              <a:spcBef>
                <a:spcPts val="0"/>
              </a:spcBef>
              <a:spcAft>
                <a:spcPts val="0"/>
              </a:spcAft>
              <a:buClrTx/>
              <a:buSzTx/>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92830" y="6663918"/>
            <a:ext cx="2797175" cy="153889"/>
          </a:xfrm>
          <a:prstGeom prst="rect">
            <a:avLst/>
          </a:prstGeom>
        </p:spPr>
        <p:txBody>
          <a:bodyPr vert="horz" lIns="91440" tIns="45720" rIns="91440" bIns="4572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35869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9347" y="1212849"/>
            <a:ext cx="11519928" cy="439479"/>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9346" y="3727578"/>
            <a:ext cx="2779776" cy="1878190"/>
          </a:xfrm>
          <a:solidFill>
            <a:schemeClr val="tx2"/>
          </a:solidFill>
        </p:spPr>
        <p:txBody>
          <a:bodyPr tIns="457200"/>
          <a:lstStyle>
            <a:lvl1pPr marL="0" marR="0" indent="0" algn="l" defTabSz="914191" rtl="0" eaLnBrk="1" fontAlgn="auto" latinLnBrk="0" hangingPunct="1">
              <a:lnSpc>
                <a:spcPct val="100000"/>
              </a:lnSpc>
              <a:spcBef>
                <a:spcPts val="200"/>
              </a:spcBef>
              <a:spcAft>
                <a:spcPts val="400"/>
              </a:spcAft>
              <a:buClrTx/>
              <a:buSzPct val="90000"/>
              <a:buFontTx/>
              <a:buNone/>
              <a:tabLst/>
              <a:defRPr sz="2000">
                <a:solidFill>
                  <a:schemeClr val="bg1"/>
                </a:solidFill>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914191" rtl="0" eaLnBrk="1" fontAlgn="auto" latinLnBrk="0" hangingPunct="1">
              <a:lnSpc>
                <a:spcPct val="100000"/>
              </a:lnSpc>
              <a:spcBef>
                <a:spcPts val="200"/>
              </a:spcBef>
              <a:spcAft>
                <a:spcPts val="40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309738" y="2997539"/>
            <a:ext cx="1078992" cy="61799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6218208" y="6663955"/>
            <a:ext cx="66" cy="153813"/>
          </a:xfrm>
          <a:prstGeom prst="rect">
            <a:avLst/>
          </a:prstGeom>
        </p:spPr>
        <p:txBody>
          <a:bodyPr vert="horz" wrap="none" lIns="0" tIns="0" rIns="0" bIns="0" rtlCol="0" anchor="ctr">
            <a:spAutoFit/>
          </a:bodyPr>
          <a:lstStyle>
            <a:defPPr>
              <a:defRPr lang="en-US"/>
            </a:defPPr>
            <a:lvl1pPr marL="0" algn="ctr"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72730" y="3727578"/>
            <a:ext cx="2779776" cy="1878190"/>
          </a:xfrm>
          <a:solidFill>
            <a:schemeClr val="accent2"/>
          </a:solidFill>
        </p:spPr>
        <p:txBody>
          <a:bodyPr tIns="457200"/>
          <a:lstStyle>
            <a:lvl1pPr marL="0" marR="0" indent="0" algn="l" defTabSz="914191" rtl="0" eaLnBrk="1" fontAlgn="auto" latinLnBrk="0" hangingPunct="1">
              <a:lnSpc>
                <a:spcPct val="100000"/>
              </a:lnSpc>
              <a:spcBef>
                <a:spcPts val="200"/>
              </a:spcBef>
              <a:spcAft>
                <a:spcPts val="400"/>
              </a:spcAft>
              <a:buClrTx/>
              <a:buSzPct val="90000"/>
              <a:buFontTx/>
              <a:buNone/>
              <a:tabLst/>
              <a:defRPr kumimoji="0" lang="en-US" sz="2000"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914191" rtl="0" eaLnBrk="1" fontAlgn="auto" latinLnBrk="0" hangingPunct="1">
              <a:lnSpc>
                <a:spcPct val="100000"/>
              </a:lnSpc>
              <a:spcBef>
                <a:spcPts val="200"/>
              </a:spcBef>
              <a:spcAft>
                <a:spcPts val="40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286114" y="3727578"/>
            <a:ext cx="2779776" cy="1878190"/>
          </a:xfrm>
          <a:solidFill>
            <a:schemeClr val="accent3"/>
          </a:solidFill>
        </p:spPr>
        <p:txBody>
          <a:bodyPr tIns="457200"/>
          <a:lstStyle>
            <a:lvl1pPr marL="0" marR="0" indent="0" algn="l" defTabSz="914191" rtl="0" eaLnBrk="1" fontAlgn="auto" latinLnBrk="0" hangingPunct="1">
              <a:lnSpc>
                <a:spcPct val="100000"/>
              </a:lnSpc>
              <a:spcBef>
                <a:spcPts val="200"/>
              </a:spcBef>
              <a:spcAft>
                <a:spcPts val="400"/>
              </a:spcAft>
              <a:buClrTx/>
              <a:buSzPct val="90000"/>
              <a:buFontTx/>
              <a:buNone/>
              <a:tabLst/>
              <a:defRPr kumimoji="0" lang="en-US" sz="2000"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914191" rtl="0" eaLnBrk="1" fontAlgn="auto" latinLnBrk="0" hangingPunct="1">
              <a:lnSpc>
                <a:spcPct val="100000"/>
              </a:lnSpc>
              <a:spcBef>
                <a:spcPts val="200"/>
              </a:spcBef>
              <a:spcAft>
                <a:spcPts val="40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199498" y="3727578"/>
            <a:ext cx="2779776" cy="1878190"/>
          </a:xfrm>
          <a:solidFill>
            <a:schemeClr val="accent4"/>
          </a:solidFill>
        </p:spPr>
        <p:txBody>
          <a:bodyPr tIns="457200"/>
          <a:lstStyle>
            <a:lvl1pPr marL="0" marR="0" indent="0" algn="l" defTabSz="914191" rtl="0" eaLnBrk="1" fontAlgn="auto" latinLnBrk="0" hangingPunct="1">
              <a:lnSpc>
                <a:spcPct val="100000"/>
              </a:lnSpc>
              <a:spcBef>
                <a:spcPts val="200"/>
              </a:spcBef>
              <a:spcAft>
                <a:spcPts val="400"/>
              </a:spcAft>
              <a:buClrTx/>
              <a:buSzPct val="90000"/>
              <a:buFontTx/>
              <a:buNone/>
              <a:tabLst/>
              <a:defRPr kumimoji="0" lang="en-US" sz="2000"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914191" rtl="0" eaLnBrk="1" fontAlgn="auto" latinLnBrk="0" hangingPunct="1">
              <a:lnSpc>
                <a:spcPct val="100000"/>
              </a:lnSpc>
              <a:spcBef>
                <a:spcPts val="200"/>
              </a:spcBef>
              <a:spcAft>
                <a:spcPts val="40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410322" y="3190982"/>
            <a:ext cx="877824" cy="692107"/>
          </a:xfrm>
          <a:prstGeom prst="ellipse">
            <a:avLst/>
          </a:prstGeom>
        </p:spPr>
        <p:txBody>
          <a:bodyPr lIns="0" tIns="0" rIns="0" bIns="0" anchor="ctr"/>
          <a:lstStyle>
            <a:lvl1pPr marL="0" indent="0" algn="ctr">
              <a:buNone/>
              <a:defRPr sz="1599">
                <a:solidFill>
                  <a:schemeClr val="bg1"/>
                </a:solidFill>
              </a:defRPr>
            </a:lvl1pPr>
          </a:lstStyle>
          <a:p>
            <a:r>
              <a:rPr lang="en-US"/>
              <a:t>Insert Icon</a:t>
            </a:r>
          </a:p>
        </p:txBody>
      </p:sp>
      <p:sp>
        <p:nvSpPr>
          <p:cNvPr id="6" name="Date Placeholder 5"/>
          <p:cNvSpPr>
            <a:spLocks noGrp="1"/>
          </p:cNvSpPr>
          <p:nvPr>
            <p:ph type="dt" sz="half" idx="20"/>
          </p:nvPr>
        </p:nvSpPr>
        <p:spPr>
          <a:xfrm>
            <a:off x="392830" y="6663918"/>
            <a:ext cx="2797175" cy="153889"/>
          </a:xfrm>
          <a:prstGeom prst="rect">
            <a:avLst/>
          </a:prstGeom>
        </p:spPr>
        <p:txBody>
          <a:bodyPr vert="horz" lIns="91440" tIns="45720" rIns="91440" bIns="4572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24" name="Text Placeholder 9"/>
          <p:cNvSpPr>
            <a:spLocks noGrp="1"/>
          </p:cNvSpPr>
          <p:nvPr>
            <p:ph type="body" sz="quarter" idx="23" hasCustomPrompt="1"/>
          </p:nvPr>
        </p:nvSpPr>
        <p:spPr>
          <a:xfrm>
            <a:off x="4223122" y="2997539"/>
            <a:ext cx="1078992" cy="617991"/>
          </a:xfrm>
          <a:prstGeom prst="ellipse">
            <a:avLst/>
          </a:prstGeom>
          <a:solidFill>
            <a:schemeClr val="accent2"/>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7136506" y="2997539"/>
            <a:ext cx="1078992" cy="61799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10049890" y="2997539"/>
            <a:ext cx="1078992" cy="61799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323706" y="3190982"/>
            <a:ext cx="877824" cy="692107"/>
          </a:xfrm>
          <a:prstGeom prst="ellipse">
            <a:avLst/>
          </a:prstGeom>
        </p:spPr>
        <p:txBody>
          <a:bodyPr lIns="0" tIns="0" rIns="0" bIns="0" anchor="ctr"/>
          <a:lstStyle>
            <a:lvl1pPr marL="0" indent="0" algn="ctr">
              <a:buNone/>
              <a:defRPr sz="1599">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237090" y="3190982"/>
            <a:ext cx="877824" cy="692107"/>
          </a:xfrm>
          <a:prstGeom prst="ellipse">
            <a:avLst/>
          </a:prstGeom>
        </p:spPr>
        <p:txBody>
          <a:bodyPr lIns="0" tIns="0" rIns="0" bIns="0" anchor="ctr"/>
          <a:lstStyle>
            <a:lvl1pPr marL="0" indent="0" algn="ctr">
              <a:buNone/>
              <a:defRPr sz="1599">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10150474" y="3190982"/>
            <a:ext cx="877824" cy="692107"/>
          </a:xfrm>
          <a:prstGeom prst="ellipse">
            <a:avLst/>
          </a:prstGeom>
        </p:spPr>
        <p:txBody>
          <a:bodyPr lIns="0" tIns="0" rIns="0" bIns="0" anchor="ctr"/>
          <a:lstStyle>
            <a:lvl1pPr marL="0" indent="0" algn="ctr">
              <a:buNone/>
              <a:defRPr sz="1599">
                <a:solidFill>
                  <a:schemeClr val="bg1"/>
                </a:solidFill>
              </a:defRPr>
            </a:lvl1pPr>
          </a:lstStyle>
          <a:p>
            <a:r>
              <a:rPr lang="en-US"/>
              <a:t>Insert Icon</a:t>
            </a:r>
          </a:p>
        </p:txBody>
      </p:sp>
    </p:spTree>
    <p:extLst>
      <p:ext uri="{BB962C8B-B14F-4D97-AF65-F5344CB8AC3E}">
        <p14:creationId xmlns:p14="http://schemas.microsoft.com/office/powerpoint/2010/main" val="39668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356100" y="3835058"/>
            <a:ext cx="3786188" cy="408075"/>
          </a:xfrm>
          <a:solidFill>
            <a:schemeClr val="bg1">
              <a:lumMod val="95000"/>
            </a:schemeClr>
          </a:solidFill>
        </p:spPr>
        <p:txBody>
          <a:bodyPr lIns="91440" tIns="45720" rIns="91440" bIns="45720"/>
          <a:lstStyle>
            <a:lvl1pPr marL="0" marR="0" indent="0" algn="l" defTabSz="932111" rtl="0" eaLnBrk="1" fontAlgn="base" latinLnBrk="0" hangingPunct="1">
              <a:lnSpc>
                <a:spcPct val="100000"/>
              </a:lnSpc>
              <a:spcBef>
                <a:spcPct val="0"/>
              </a:spcBef>
              <a:spcAft>
                <a:spcPct val="0"/>
              </a:spcAft>
              <a:buClrTx/>
              <a:buSzTx/>
              <a:buNone/>
              <a:tabLst/>
              <a:defRPr kumimoji="0" lang="en-US" sz="2000"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4278"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a:solidFill>
                  <a:schemeClr val="accent2"/>
                </a:solidFill>
              </a:defRPr>
            </a:lvl5pPr>
          </a:lstStyle>
          <a:p>
            <a:pPr marL="342834" marR="0" lvl="0" indent="-342834" algn="l" defTabSz="932111"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92244" y="1938338"/>
            <a:ext cx="3786188" cy="307777"/>
          </a:xfrm>
        </p:spPr>
        <p:txBody>
          <a:bodyPr/>
          <a:lstStyle>
            <a:lvl1pPr marL="0" indent="0">
              <a:buNone/>
              <a:defRPr sz="2000"/>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6218208" y="6663955"/>
            <a:ext cx="66" cy="153813"/>
          </a:xfrm>
          <a:prstGeom prst="rect">
            <a:avLst/>
          </a:prstGeom>
        </p:spPr>
        <p:txBody>
          <a:bodyPr vert="horz" wrap="none" lIns="0" tIns="0" rIns="0" bIns="0" rtlCol="0" anchor="ctr">
            <a:spAutoFit/>
          </a:bodyPr>
          <a:lstStyle>
            <a:defPPr>
              <a:defRPr lang="en-US"/>
            </a:defPPr>
            <a:lvl1pPr marL="0" algn="ctr"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221090" y="1419226"/>
            <a:ext cx="3786188" cy="376684"/>
          </a:xfrm>
          <a:solidFill>
            <a:schemeClr val="accent3"/>
          </a:solidFill>
        </p:spPr>
        <p:txBody>
          <a:bodyPr lIns="137160" rIns="137160"/>
          <a:lstStyle>
            <a:lvl1pPr marL="0" marR="0" indent="0" algn="l" defTabSz="932111" rtl="0" eaLnBrk="1" fontAlgn="base" latinLnBrk="0" hangingPunct="1">
              <a:lnSpc>
                <a:spcPct val="100000"/>
              </a:lnSpc>
              <a:spcBef>
                <a:spcPct val="0"/>
              </a:spcBef>
              <a:spcAft>
                <a:spcPts val="0"/>
              </a:spcAft>
              <a:buClrTx/>
              <a:buSzTx/>
              <a:buFontTx/>
              <a:buNone/>
              <a:tabLst/>
              <a:defRPr sz="2400">
                <a:solidFill>
                  <a:schemeClr val="bg1"/>
                </a:solidFill>
              </a:defRPr>
            </a:lvl1pPr>
          </a:lstStyle>
          <a:p>
            <a:pPr marL="0" marR="0" lvl="0" indent="0" algn="l" defTabSz="932111"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800"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92830" y="6663918"/>
            <a:ext cx="2797175" cy="153889"/>
          </a:xfrm>
          <a:prstGeom prst="rect">
            <a:avLst/>
          </a:prstGeom>
        </p:spPr>
        <p:txBody>
          <a:bodyPr vert="horz" lIns="91440" tIns="45720" rIns="91440" bIns="4572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17" name="Picture Placeholder 9"/>
          <p:cNvSpPr>
            <a:spLocks noGrp="1"/>
          </p:cNvSpPr>
          <p:nvPr>
            <p:ph type="pic" sz="quarter" idx="20" hasCustomPrompt="1"/>
          </p:nvPr>
        </p:nvSpPr>
        <p:spPr>
          <a:xfrm>
            <a:off x="4356666" y="1938338"/>
            <a:ext cx="3786188" cy="307777"/>
          </a:xfrm>
        </p:spPr>
        <p:txBody>
          <a:bodyPr/>
          <a:lstStyle>
            <a:lvl1pPr marL="0" indent="0">
              <a:buNone/>
              <a:defRPr sz="2000"/>
            </a:lvl1pPr>
          </a:lstStyle>
          <a:p>
            <a:r>
              <a:rPr lang="en-US"/>
              <a:t>Click to add Picture</a:t>
            </a:r>
          </a:p>
        </p:txBody>
      </p:sp>
      <p:sp>
        <p:nvSpPr>
          <p:cNvPr id="18" name="Picture Placeholder 9"/>
          <p:cNvSpPr>
            <a:spLocks noGrp="1"/>
          </p:cNvSpPr>
          <p:nvPr>
            <p:ph type="pic" sz="quarter" idx="21" hasCustomPrompt="1"/>
          </p:nvPr>
        </p:nvSpPr>
        <p:spPr>
          <a:xfrm>
            <a:off x="8221090" y="1938338"/>
            <a:ext cx="3786188" cy="307777"/>
          </a:xfrm>
        </p:spPr>
        <p:txBody>
          <a:bodyPr/>
          <a:lstStyle>
            <a:lvl1pPr marL="0" indent="0">
              <a:buNone/>
              <a:defRPr sz="2000"/>
            </a:lvl1pPr>
          </a:lstStyle>
          <a:p>
            <a:r>
              <a:rPr lang="en-US"/>
              <a:t>Click to add Picture</a:t>
            </a:r>
          </a:p>
        </p:txBody>
      </p:sp>
      <p:sp>
        <p:nvSpPr>
          <p:cNvPr id="22" name="Text Placeholder 11"/>
          <p:cNvSpPr>
            <a:spLocks noGrp="1"/>
          </p:cNvSpPr>
          <p:nvPr>
            <p:ph type="body" sz="quarter" idx="23" hasCustomPrompt="1"/>
          </p:nvPr>
        </p:nvSpPr>
        <p:spPr>
          <a:xfrm>
            <a:off x="8221090" y="3835058"/>
            <a:ext cx="3786188" cy="408075"/>
          </a:xfrm>
          <a:solidFill>
            <a:schemeClr val="bg1">
              <a:lumMod val="95000"/>
            </a:schemeClr>
          </a:solidFill>
        </p:spPr>
        <p:txBody>
          <a:bodyPr wrap="square" lIns="91440" tIns="45720" rIns="91440" bIns="45720"/>
          <a:lstStyle>
            <a:lvl1pPr marL="0" marR="0" indent="0" algn="l" defTabSz="932111" rtl="0" eaLnBrk="1" fontAlgn="base" latinLnBrk="0" hangingPunct="1">
              <a:lnSpc>
                <a:spcPct val="100000"/>
              </a:lnSpc>
              <a:spcBef>
                <a:spcPct val="0"/>
              </a:spcBef>
              <a:spcAft>
                <a:spcPct val="0"/>
              </a:spcAft>
              <a:buClrTx/>
              <a:buSzTx/>
              <a:buNone/>
              <a:tabLst/>
              <a:defRPr kumimoji="0" lang="en-US" sz="2000"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4278"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a:solidFill>
                  <a:schemeClr val="accent3"/>
                </a:solidFill>
              </a:defRPr>
            </a:lvl5pPr>
          </a:lstStyle>
          <a:p>
            <a:pPr marL="342834" marR="0" lvl="0" indent="-342834" algn="l" defTabSz="932111"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92244" y="1419226"/>
            <a:ext cx="3786188" cy="369332"/>
          </a:xfrm>
          <a:solidFill>
            <a:schemeClr val="accent1"/>
          </a:solidFill>
        </p:spPr>
        <p:txBody>
          <a:bodyPr lIns="137160" rIns="137160"/>
          <a:lstStyle>
            <a:lvl1pPr marL="0" indent="0">
              <a:buNone/>
              <a:defRPr sz="2400" b="0" i="0">
                <a:solidFill>
                  <a:schemeClr val="bg1"/>
                </a:solidFill>
                <a:latin typeface="+mj-lt"/>
              </a:defRPr>
            </a:lvl1pPr>
            <a:lvl2pPr>
              <a:defRPr sz="2400" b="0" i="0">
                <a:latin typeface="+mj-lt"/>
              </a:defRPr>
            </a:lvl2pPr>
            <a:lvl3pPr>
              <a:defRPr sz="2400" b="0" i="0">
                <a:latin typeface="+mj-lt"/>
              </a:defRPr>
            </a:lvl3pPr>
            <a:lvl4pPr>
              <a:defRPr sz="2400" b="0" i="0">
                <a:latin typeface="+mj-lt"/>
              </a:defRPr>
            </a:lvl4pPr>
            <a:lvl5pPr>
              <a:defRPr sz="2400"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356100" y="1419226"/>
            <a:ext cx="3786754" cy="369332"/>
          </a:xfrm>
          <a:solidFill>
            <a:schemeClr val="accent2"/>
          </a:solidFill>
        </p:spPr>
        <p:txBody>
          <a:bodyPr lIns="137160" rIns="137160"/>
          <a:lstStyle>
            <a:lvl1pPr marL="0" indent="0">
              <a:buNone/>
              <a:defRPr sz="2400" b="0" i="0">
                <a:solidFill>
                  <a:schemeClr val="bg1"/>
                </a:solidFill>
                <a:latin typeface="+mj-lt"/>
              </a:defRPr>
            </a:lvl1pPr>
            <a:lvl2pPr>
              <a:defRPr sz="2400" b="0" i="0">
                <a:latin typeface="+mj-lt"/>
              </a:defRPr>
            </a:lvl2pPr>
            <a:lvl3pPr>
              <a:defRPr sz="2400" b="0" i="0">
                <a:latin typeface="+mj-lt"/>
              </a:defRPr>
            </a:lvl3pPr>
            <a:lvl4pPr>
              <a:defRPr sz="2400" b="0" i="0">
                <a:latin typeface="+mj-lt"/>
              </a:defRPr>
            </a:lvl4pPr>
            <a:lvl5pPr>
              <a:defRPr sz="2400"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92244" y="3835058"/>
            <a:ext cx="3786188" cy="408075"/>
          </a:xfrm>
          <a:solidFill>
            <a:schemeClr val="bg1">
              <a:lumMod val="95000"/>
            </a:schemeClr>
          </a:solidFill>
        </p:spPr>
        <p:txBody>
          <a:bodyPr lIns="91440" tIns="45720" rIns="91440" bIns="45720"/>
          <a:lstStyle>
            <a:lvl1pPr marL="0" marR="0" indent="0" algn="l" defTabSz="932111" rtl="0" eaLnBrk="1" fontAlgn="base" latinLnBrk="0" hangingPunct="1">
              <a:lnSpc>
                <a:spcPct val="100000"/>
              </a:lnSpc>
              <a:spcBef>
                <a:spcPct val="0"/>
              </a:spcBef>
              <a:spcAft>
                <a:spcPct val="0"/>
              </a:spcAft>
              <a:buClrTx/>
              <a:buSzTx/>
              <a:buNone/>
              <a:tabLst/>
              <a:defRPr kumimoji="0" lang="en-US" sz="2000"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4278"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a:solidFill>
                  <a:schemeClr val="accent2"/>
                </a:solidFill>
              </a:defRPr>
            </a:lvl5pPr>
          </a:lstStyle>
          <a:p>
            <a:pPr marL="342834" marR="0" lvl="0" indent="-342834" algn="l" defTabSz="932111"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365103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4" name="Slide Number Placeholder 3"/>
          <p:cNvSpPr>
            <a:spLocks noGrp="1"/>
          </p:cNvSpPr>
          <p:nvPr>
            <p:ph type="sldNum" sz="quarter" idx="11"/>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72022" y="1409700"/>
            <a:ext cx="5705856" cy="1506738"/>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400" b="0" i="0">
                <a:solidFill>
                  <a:schemeClr val="bg1"/>
                </a:solidFill>
                <a:latin typeface="+mj-lt"/>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6" name="Text Placeholder 10"/>
          <p:cNvSpPr>
            <a:spLocks noGrp="1"/>
          </p:cNvSpPr>
          <p:nvPr>
            <p:ph type="body" sz="quarter" idx="13" hasCustomPrompt="1"/>
          </p:nvPr>
        </p:nvSpPr>
        <p:spPr>
          <a:xfrm>
            <a:off x="6285207" y="1409700"/>
            <a:ext cx="5705856" cy="1506738"/>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400" b="0" i="0">
                <a:solidFill>
                  <a:schemeClr val="bg1"/>
                </a:solidFill>
                <a:latin typeface="+mj-lt"/>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72022" y="4014214"/>
            <a:ext cx="5705856" cy="1506738"/>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400" b="0" i="0">
                <a:solidFill>
                  <a:schemeClr val="bg1"/>
                </a:solidFill>
                <a:latin typeface="+mj-lt"/>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285207" y="4014214"/>
            <a:ext cx="5705856" cy="1506738"/>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400" b="0" i="0">
                <a:solidFill>
                  <a:schemeClr val="bg1"/>
                </a:solidFill>
                <a:latin typeface="+mj-lt"/>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Tree>
    <p:extLst>
      <p:ext uri="{BB962C8B-B14F-4D97-AF65-F5344CB8AC3E}">
        <p14:creationId xmlns:p14="http://schemas.microsoft.com/office/powerpoint/2010/main" val="20001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5450" y="2810367"/>
            <a:ext cx="6473826" cy="2769604"/>
          </a:xfrm>
        </p:spPr>
        <p:txBody>
          <a:bodyPr/>
          <a:lstStyle>
            <a:lvl1pPr>
              <a:defRPr sz="5999">
                <a:solidFill>
                  <a:schemeClr val="tx2"/>
                </a:solidFill>
              </a:defRPr>
            </a:lvl1pPr>
          </a:lstStyle>
          <a:p>
            <a:r>
              <a:rPr lang="en-US"/>
              <a:t>Place holder for text 60pt Segoe UI Light</a:t>
            </a:r>
          </a:p>
        </p:txBody>
      </p:sp>
      <p:sp>
        <p:nvSpPr>
          <p:cNvPr id="4" name="Slide Number Placeholder 3"/>
          <p:cNvSpPr>
            <a:spLocks noGrp="1"/>
          </p:cNvSpPr>
          <p:nvPr>
            <p:ph type="sldNum" sz="quarter" idx="11"/>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Tree>
    <p:extLst>
      <p:ext uri="{BB962C8B-B14F-4D97-AF65-F5344CB8AC3E}">
        <p14:creationId xmlns:p14="http://schemas.microsoft.com/office/powerpoint/2010/main" val="312318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Lef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436475" cy="6994525"/>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318181" y="295275"/>
            <a:ext cx="5864904" cy="1169294"/>
          </a:xfrm>
        </p:spPr>
        <p:txBody>
          <a:bodyPr/>
          <a:lstStyle>
            <a:lvl1pPr>
              <a:defRPr sz="3799">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318181" y="1334860"/>
            <a:ext cx="5864904" cy="5180240"/>
          </a:xfrm>
        </p:spPr>
        <p:txBody>
          <a:bodyPr>
            <a:noAutofit/>
          </a:bodyPr>
          <a:lstStyle>
            <a:lvl1pPr marL="0" indent="0">
              <a:buNone/>
              <a:defRPr sz="2800">
                <a:solidFill>
                  <a:schemeClr val="bg1"/>
                </a:solidFill>
              </a:defRPr>
            </a:lvl1pPr>
            <a:lvl2pPr marL="228557" indent="0">
              <a:buNone/>
              <a:defRPr sz="2400">
                <a:solidFill>
                  <a:schemeClr val="tx1"/>
                </a:solidFill>
              </a:defRPr>
            </a:lvl2pPr>
            <a:lvl3pPr marL="457112" indent="0">
              <a:buNone/>
              <a:defRPr sz="2000">
                <a:solidFill>
                  <a:schemeClr val="tx1"/>
                </a:solidFill>
              </a:defRPr>
            </a:lvl3pPr>
            <a:lvl4pPr marL="685669" indent="0">
              <a:buNone/>
              <a:defRPr sz="2000">
                <a:solidFill>
                  <a:schemeClr val="tx1"/>
                </a:solidFill>
              </a:defRPr>
            </a:lvl4pPr>
            <a:lvl5pPr marL="914224" indent="0">
              <a:buNone/>
              <a:defRPr sz="2000">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218208" y="6663955"/>
            <a:ext cx="66" cy="153813"/>
          </a:xfrm>
          <a:prstGeom prst="rect">
            <a:avLst/>
          </a:prstGeom>
        </p:spPr>
        <p:txBody>
          <a:bodyPr vert="horz" wrap="none" lIns="0" tIns="0" rIns="0" bIns="0" rtlCol="0" anchor="ctr">
            <a:spAutoFit/>
          </a:bodyPr>
          <a:lstStyle>
            <a:defPPr>
              <a:defRPr lang="en-US"/>
            </a:defPPr>
            <a:lvl1pPr marL="0" algn="ctr"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92830" y="6663918"/>
            <a:ext cx="2797175" cy="153889"/>
          </a:xfrm>
          <a:prstGeom prst="rect">
            <a:avLst/>
          </a:prstGeom>
        </p:spPr>
        <p:txBody>
          <a:bodyPr vert="horz" lIns="91440" tIns="45720" rIns="91440" bIns="4572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2612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1" y="1649301"/>
            <a:ext cx="3737429" cy="430887"/>
          </a:xfrm>
          <a:solidFill>
            <a:schemeClr val="accent1"/>
          </a:solidFill>
        </p:spPr>
        <p:txBody>
          <a:bodyPr anchor="ctr"/>
          <a:lstStyle>
            <a:lvl1pPr marL="0" indent="0">
              <a:buNone/>
              <a:defRPr sz="2800">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349524" y="1649301"/>
            <a:ext cx="3737429" cy="430887"/>
          </a:xfrm>
          <a:solidFill>
            <a:schemeClr val="accent1"/>
          </a:solidFill>
        </p:spPr>
        <p:txBody>
          <a:bodyPr anchor="ctr"/>
          <a:lstStyle>
            <a:lvl1pPr marL="0" indent="0">
              <a:buNone/>
              <a:defRPr sz="2800">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241847" y="1649301"/>
            <a:ext cx="3737429" cy="430887"/>
          </a:xfrm>
          <a:solidFill>
            <a:schemeClr val="accent1"/>
          </a:solidFill>
        </p:spPr>
        <p:txBody>
          <a:bodyPr anchor="ctr"/>
          <a:lstStyle>
            <a:lvl1pPr marL="0" indent="0">
              <a:buNone/>
              <a:defRPr sz="2800">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57201" y="2249033"/>
            <a:ext cx="3737429" cy="276999"/>
          </a:xfrm>
          <a:solidFill>
            <a:schemeClr val="bg1">
              <a:lumMod val="95000"/>
            </a:schemeClr>
          </a:solidFill>
        </p:spPr>
        <p:txBody>
          <a:bodyPr anchor="t"/>
          <a:lstStyle>
            <a:lvl1pPr marL="0" indent="0" algn="l">
              <a:buNone/>
              <a:defRPr sz="1800">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349524" y="2249033"/>
            <a:ext cx="3737429" cy="276999"/>
          </a:xfrm>
          <a:solidFill>
            <a:schemeClr val="bg1">
              <a:lumMod val="95000"/>
            </a:schemeClr>
          </a:solidFill>
        </p:spPr>
        <p:txBody>
          <a:bodyPr anchor="t"/>
          <a:lstStyle>
            <a:lvl1pPr marL="0" indent="0" algn="l">
              <a:buNone/>
              <a:defRPr sz="1800">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241847" y="2249033"/>
            <a:ext cx="3737429" cy="276999"/>
          </a:xfrm>
          <a:solidFill>
            <a:schemeClr val="bg1">
              <a:lumMod val="95000"/>
            </a:schemeClr>
          </a:solidFill>
        </p:spPr>
        <p:txBody>
          <a:bodyPr anchor="t"/>
          <a:lstStyle>
            <a:lvl1pPr marL="0" indent="0" algn="l">
              <a:buNone/>
              <a:defRPr sz="1800">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57201" y="5036458"/>
            <a:ext cx="11522075" cy="307777"/>
          </a:xfrm>
          <a:solidFill>
            <a:schemeClr val="accent1"/>
          </a:solidFill>
        </p:spPr>
        <p:txBody>
          <a:bodyPr anchor="t"/>
          <a:lstStyle>
            <a:lvl1pPr marL="0" indent="0">
              <a:buNone/>
              <a:defRPr sz="2000">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6218208" y="6663955"/>
            <a:ext cx="66" cy="153813"/>
          </a:xfrm>
          <a:prstGeom prst="rect">
            <a:avLst/>
          </a:prstGeom>
        </p:spPr>
        <p:txBody>
          <a:bodyPr vert="horz" wrap="none" lIns="0" tIns="0" rIns="0" bIns="0" rtlCol="0" anchor="ctr">
            <a:spAutoFit/>
          </a:bodyPr>
          <a:lstStyle>
            <a:defPPr>
              <a:defRPr lang="en-US"/>
            </a:defPPr>
            <a:lvl1pPr marL="0" algn="ctr"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15" name="Slide Number Placeholder 14"/>
          <p:cNvSpPr>
            <a:spLocks noGrp="1"/>
          </p:cNvSpPr>
          <p:nvPr>
            <p:ph type="sldNum" sz="quarter" idx="18"/>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92830" y="6663918"/>
            <a:ext cx="2797175" cy="153889"/>
          </a:xfrm>
          <a:prstGeom prst="rect">
            <a:avLst/>
          </a:prstGeom>
        </p:spPr>
        <p:txBody>
          <a:bodyPr vert="horz" lIns="91440" tIns="45720" rIns="91440" bIns="4572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88803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436475" cy="6994525"/>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328228" y="295275"/>
            <a:ext cx="5736045" cy="1169294"/>
          </a:xfrm>
        </p:spPr>
        <p:txBody>
          <a:bodyPr/>
          <a:lstStyle>
            <a:lvl1pPr>
              <a:defRPr sz="3799">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328228" y="1334860"/>
            <a:ext cx="5736045" cy="5180240"/>
          </a:xfrm>
        </p:spPr>
        <p:txBody>
          <a:bodyPr>
            <a:noAutofit/>
          </a:bodyPr>
          <a:lstStyle>
            <a:lvl1pPr marL="0" indent="0">
              <a:buNone/>
              <a:defRPr sz="2800">
                <a:solidFill>
                  <a:schemeClr val="bg1"/>
                </a:solidFill>
              </a:defRPr>
            </a:lvl1pPr>
            <a:lvl2pPr marL="228557" indent="0">
              <a:buNone/>
              <a:defRPr sz="2400">
                <a:solidFill>
                  <a:schemeClr val="tx1"/>
                </a:solidFill>
              </a:defRPr>
            </a:lvl2pPr>
            <a:lvl3pPr marL="457112" indent="0">
              <a:buNone/>
              <a:defRPr sz="2000">
                <a:solidFill>
                  <a:schemeClr val="tx1"/>
                </a:solidFill>
              </a:defRPr>
            </a:lvl3pPr>
            <a:lvl4pPr marL="685669" indent="0">
              <a:buNone/>
              <a:defRPr sz="2000">
                <a:solidFill>
                  <a:schemeClr val="tx1"/>
                </a:solidFill>
              </a:defRPr>
            </a:lvl4pPr>
            <a:lvl5pPr marL="914224" indent="0">
              <a:buNone/>
              <a:defRPr sz="2000">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6218208" y="6663955"/>
            <a:ext cx="66" cy="153813"/>
          </a:xfrm>
          <a:prstGeom prst="rect">
            <a:avLst/>
          </a:prstGeom>
        </p:spPr>
        <p:txBody>
          <a:bodyPr vert="horz" wrap="none" lIns="0" tIns="0" rIns="0" bIns="0" rtlCol="0" anchor="ctr">
            <a:spAutoFit/>
          </a:bodyPr>
          <a:lstStyle>
            <a:defPPr>
              <a:defRPr lang="en-US"/>
            </a:defPPr>
            <a:lvl1pPr marL="0" algn="ctr"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
        <p:nvSpPr>
          <p:cNvPr id="13" name="Slide Number Placeholder 12"/>
          <p:cNvSpPr>
            <a:spLocks noGrp="1"/>
          </p:cNvSpPr>
          <p:nvPr>
            <p:ph type="sldNum" sz="quarter" idx="14"/>
          </p:nvPr>
        </p:nvSpPr>
        <p:spPr>
          <a:xfrm>
            <a:off x="11979276" y="6573608"/>
            <a:ext cx="240167" cy="334509"/>
          </a:xfrm>
          <a:prstGeom prst="rect">
            <a:avLst/>
          </a:prstGeom>
        </p:spPr>
        <p:txBody>
          <a:bodyPr vert="horz" lIns="0" tIns="0" rIns="0" bIns="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92830" y="6663918"/>
            <a:ext cx="2797175" cy="153889"/>
          </a:xfrm>
          <a:prstGeom prst="rect">
            <a:avLst/>
          </a:prstGeom>
        </p:spPr>
        <p:txBody>
          <a:bodyPr vert="horz" lIns="91440" tIns="45720" rIns="91440" bIns="45720" rtlCol="0" anchor="ctr"/>
          <a:lstStyle>
            <a:defPPr>
              <a:defRPr lang="en-US"/>
            </a:defPPr>
            <a:lvl1pPr marL="0" algn="l" defTabSz="932563" rtl="0" eaLnBrk="1" latinLnBrk="0" hangingPunct="1">
              <a:defRPr sz="10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69704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3" name="Rectangle 2"/>
          <p:cNvSpPr/>
          <p:nvPr userDrawn="1"/>
        </p:nvSpPr>
        <p:spPr bwMode="auto">
          <a:xfrm>
            <a:off x="8229601" y="0"/>
            <a:ext cx="42068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8182" y="1334860"/>
            <a:ext cx="7670119" cy="5091340"/>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609099" y="6663918"/>
            <a:ext cx="1218283" cy="153888"/>
          </a:xfrm>
          <a:prstGeom prst="rect">
            <a:avLst/>
          </a:prstGeom>
        </p:spPr>
        <p:txBody>
          <a:bodyPr/>
          <a:lstStyle>
            <a:lvl1pPr>
              <a:defRPr>
                <a:solidFill>
                  <a:schemeClr val="tx1"/>
                </a:solidFill>
              </a:defRPr>
            </a:lvl1pPr>
          </a:lstStyle>
          <a:p>
            <a:endParaRPr lang="en-US"/>
          </a:p>
        </p:txBody>
      </p:sp>
      <p:sp>
        <p:nvSpPr>
          <p:cNvPr id="13" name="Slide Number Placeholder 12"/>
          <p:cNvSpPr>
            <a:spLocks noGrp="1"/>
          </p:cNvSpPr>
          <p:nvPr>
            <p:ph type="sldNum" sz="quarter" idx="14"/>
          </p:nvPr>
        </p:nvSpPr>
        <p:spPr>
          <a:xfrm>
            <a:off x="11979276" y="6573608"/>
            <a:ext cx="240167" cy="334509"/>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572500" y="295274"/>
            <a:ext cx="3491773" cy="6219826"/>
          </a:xfrm>
        </p:spPr>
        <p:txBody>
          <a:bodyPr>
            <a:noAutofit/>
          </a:bodyPr>
          <a:lstStyle>
            <a:lvl1pPr marL="0" indent="0">
              <a:buNone/>
              <a:defRPr sz="2800">
                <a:solidFill>
                  <a:schemeClr val="bg1"/>
                </a:solidFill>
              </a:defRPr>
            </a:lvl1pPr>
            <a:lvl2pPr marL="228557" indent="0">
              <a:buNone/>
              <a:defRPr sz="2400">
                <a:solidFill>
                  <a:schemeClr val="tx1"/>
                </a:solidFill>
              </a:defRPr>
            </a:lvl2pPr>
            <a:lvl3pPr marL="457112" indent="0">
              <a:buNone/>
              <a:defRPr sz="2000">
                <a:solidFill>
                  <a:schemeClr val="tx1"/>
                </a:solidFill>
              </a:defRPr>
            </a:lvl3pPr>
            <a:lvl4pPr marL="685669" indent="0">
              <a:buNone/>
              <a:defRPr sz="2000">
                <a:solidFill>
                  <a:schemeClr val="tx1"/>
                </a:solidFill>
              </a:defRPr>
            </a:lvl4pPr>
            <a:lvl5pPr marL="914224" indent="0">
              <a:buNone/>
              <a:defRPr sz="2000">
                <a:solidFill>
                  <a:schemeClr val="tx1"/>
                </a:solidFill>
              </a:defRPr>
            </a:lvl5pPr>
          </a:lstStyle>
          <a:p>
            <a:pPr lvl="0"/>
            <a:r>
              <a:rPr lang="en-US"/>
              <a:t>Click to add text</a:t>
            </a:r>
          </a:p>
        </p:txBody>
      </p:sp>
      <p:sp>
        <p:nvSpPr>
          <p:cNvPr id="2" name="Title 1"/>
          <p:cNvSpPr>
            <a:spLocks noGrp="1"/>
          </p:cNvSpPr>
          <p:nvPr>
            <p:ph type="title"/>
          </p:nvPr>
        </p:nvSpPr>
        <p:spPr>
          <a:xfrm>
            <a:off x="318182" y="295275"/>
            <a:ext cx="7670119" cy="565091"/>
          </a:xfrm>
        </p:spPr>
        <p:txBody>
          <a:bodyPr/>
          <a:lstStyle/>
          <a:p>
            <a:r>
              <a:rPr lang="en-US"/>
              <a:t>Click to edit Master title style</a:t>
            </a:r>
          </a:p>
        </p:txBody>
      </p:sp>
      <p:sp>
        <p:nvSpPr>
          <p:cNvPr id="4" name="Date Placeholder 3"/>
          <p:cNvSpPr>
            <a:spLocks noGrp="1"/>
          </p:cNvSpPr>
          <p:nvPr>
            <p:ph type="dt" sz="half" idx="15"/>
          </p:nvPr>
        </p:nvSpPr>
        <p:spPr>
          <a:xfrm>
            <a:off x="392830" y="6663918"/>
            <a:ext cx="2797175" cy="153889"/>
          </a:xfrm>
          <a:prstGeom prst="rect">
            <a:avLst/>
          </a:prstGeom>
        </p:spPr>
        <p:txBody>
          <a:bodyPr/>
          <a:lstStyle/>
          <a:p>
            <a:endParaRPr lang="en-US"/>
          </a:p>
        </p:txBody>
      </p:sp>
    </p:spTree>
    <p:extLst>
      <p:ext uri="{BB962C8B-B14F-4D97-AF65-F5344CB8AC3E}">
        <p14:creationId xmlns:p14="http://schemas.microsoft.com/office/powerpoint/2010/main" val="5052590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609099" y="6663918"/>
            <a:ext cx="1891882" cy="244199"/>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7500" y="1358900"/>
            <a:ext cx="3614738" cy="2535822"/>
          </a:xfrm>
        </p:spPr>
        <p:txBody>
          <a:bodyPr/>
          <a:lstStyle>
            <a:lvl1pPr>
              <a:defRPr sz="3199"/>
            </a:lvl1pPr>
            <a:lvl2pPr>
              <a:defRPr sz="24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89400" y="1952855"/>
            <a:ext cx="7889874" cy="439479"/>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89400" y="1501988"/>
            <a:ext cx="7889875" cy="307777"/>
          </a:xfrm>
          <a:solidFill>
            <a:schemeClr val="tx2"/>
          </a:solidFill>
        </p:spPr>
        <p:txBody>
          <a:bodyPr lIns="91440" rIns="91440" anchor="ctr"/>
          <a:lstStyle>
            <a:lvl1pPr marL="0" indent="0">
              <a:buNone/>
              <a:defRPr sz="2000">
                <a:solidFill>
                  <a:schemeClr val="bg1"/>
                </a:solidFill>
                <a:latin typeface="Segoe UI" panose="020B0502040204020203" pitchFamily="34" charset="0"/>
                <a:cs typeface="Segoe UI" panose="020B0502040204020203" pitchFamily="34" charset="0"/>
              </a:defRPr>
            </a:lvl1pPr>
            <a:lvl2pPr marL="228557" indent="0">
              <a:buNone/>
              <a:defRPr sz="2000">
                <a:solidFill>
                  <a:schemeClr val="bg1"/>
                </a:solidFill>
                <a:latin typeface="Segoe UI" panose="020B0502040204020203" pitchFamily="34" charset="0"/>
                <a:cs typeface="Segoe UI" panose="020B0502040204020203" pitchFamily="34" charset="0"/>
              </a:defRPr>
            </a:lvl2pPr>
            <a:lvl3pPr marL="457112" indent="0">
              <a:buNone/>
              <a:defRPr sz="2000">
                <a:solidFill>
                  <a:schemeClr val="bg1"/>
                </a:solidFill>
                <a:latin typeface="Segoe UI" panose="020B0502040204020203" pitchFamily="34" charset="0"/>
                <a:cs typeface="Segoe UI" panose="020B0502040204020203" pitchFamily="34" charset="0"/>
              </a:defRPr>
            </a:lvl3pPr>
            <a:lvl4pPr marL="685669" indent="0">
              <a:buNone/>
              <a:defRPr sz="2000">
                <a:solidFill>
                  <a:schemeClr val="bg1"/>
                </a:solidFill>
                <a:latin typeface="Segoe UI" panose="020B0502040204020203" pitchFamily="34" charset="0"/>
                <a:cs typeface="Segoe UI" panose="020B0502040204020203" pitchFamily="34" charset="0"/>
              </a:defRPr>
            </a:lvl4pPr>
            <a:lvl5pPr marL="914224" indent="0">
              <a:buNone/>
              <a:defRPr sz="2000">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51196489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67281249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5868208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609099" y="6663918"/>
            <a:ext cx="2333117" cy="104436"/>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57201" y="1211264"/>
            <a:ext cx="11522074" cy="439479"/>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57201" y="4673601"/>
            <a:ext cx="11522075" cy="307777"/>
          </a:xfrm>
          <a:solidFill>
            <a:schemeClr val="tx2"/>
          </a:solidFill>
          <a:ln w="3175">
            <a:solidFill>
              <a:schemeClr val="tx2"/>
            </a:solidFill>
          </a:ln>
        </p:spPr>
        <p:txBody>
          <a:bodyPr lIns="91440" rIns="91440" anchor="t"/>
          <a:lstStyle>
            <a:lvl1pPr marL="0" indent="0">
              <a:buNone/>
              <a:defRPr sz="2000">
                <a:solidFill>
                  <a:schemeClr val="bg1"/>
                </a:solidFill>
                <a:latin typeface="Segoe UI" panose="020B0502040204020203" pitchFamily="34" charset="0"/>
                <a:cs typeface="Segoe UI" panose="020B0502040204020203" pitchFamily="34" charset="0"/>
              </a:defRPr>
            </a:lvl1pPr>
            <a:lvl2pPr marL="228557" indent="0">
              <a:buNone/>
              <a:defRPr sz="2000">
                <a:solidFill>
                  <a:schemeClr val="bg1"/>
                </a:solidFill>
                <a:latin typeface="Segoe UI" panose="020B0502040204020203" pitchFamily="34" charset="0"/>
                <a:cs typeface="Segoe UI" panose="020B0502040204020203" pitchFamily="34" charset="0"/>
              </a:defRPr>
            </a:lvl2pPr>
            <a:lvl3pPr marL="457112" indent="0">
              <a:buNone/>
              <a:defRPr sz="2000">
                <a:solidFill>
                  <a:schemeClr val="bg1"/>
                </a:solidFill>
                <a:latin typeface="Segoe UI" panose="020B0502040204020203" pitchFamily="34" charset="0"/>
                <a:cs typeface="Segoe UI" panose="020B0502040204020203" pitchFamily="34" charset="0"/>
              </a:defRPr>
            </a:lvl3pPr>
            <a:lvl4pPr marL="685669" indent="0">
              <a:buNone/>
              <a:defRPr sz="2000">
                <a:solidFill>
                  <a:schemeClr val="bg1"/>
                </a:solidFill>
                <a:latin typeface="Segoe UI" panose="020B0502040204020203" pitchFamily="34" charset="0"/>
                <a:cs typeface="Segoe UI" panose="020B0502040204020203" pitchFamily="34" charset="0"/>
              </a:defRPr>
            </a:lvl4pPr>
            <a:lvl5pPr marL="914224" indent="0">
              <a:buNone/>
              <a:defRPr sz="2000">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377509265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609099" y="6663918"/>
            <a:ext cx="1841615" cy="104436"/>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57201" y="1384300"/>
            <a:ext cx="11522075" cy="439479"/>
          </a:xfrm>
        </p:spPr>
        <p:txBody>
          <a:bodyPr/>
          <a:lstStyle/>
          <a:p>
            <a:r>
              <a:rPr lang="en-US"/>
              <a:t>Click icon to add table</a:t>
            </a:r>
          </a:p>
        </p:txBody>
      </p:sp>
      <p:sp>
        <p:nvSpPr>
          <p:cNvPr id="5" name="Date Placeholder 4"/>
          <p:cNvSpPr>
            <a:spLocks noGrp="1"/>
          </p:cNvSpPr>
          <p:nvPr>
            <p:ph type="dt" sz="half" idx="13"/>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84471971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8181" y="1211288"/>
            <a:ext cx="11661094" cy="1644874"/>
          </a:xfrm>
        </p:spPr>
        <p:txBody>
          <a:bodyPr/>
          <a:lstStyle>
            <a:lvl1pPr marL="0" indent="0">
              <a:buNone/>
              <a:defRPr>
                <a:solidFill>
                  <a:schemeClr val="tx1"/>
                </a:solidFill>
              </a:defRPr>
            </a:lvl1pPr>
            <a:lvl2pPr marL="228557" indent="0">
              <a:buNone/>
              <a:defRPr>
                <a:solidFill>
                  <a:schemeClr val="tx1"/>
                </a:solidFill>
              </a:defRPr>
            </a:lvl2pPr>
            <a:lvl3pPr marL="457112" indent="0">
              <a:buNone/>
              <a:defRPr>
                <a:solidFill>
                  <a:schemeClr val="tx1"/>
                </a:solidFill>
              </a:defRPr>
            </a:lvl3pPr>
            <a:lvl4pPr marL="685669" indent="0">
              <a:buNone/>
              <a:defRPr>
                <a:solidFill>
                  <a:schemeClr val="tx1"/>
                </a:solidFill>
              </a:defRPr>
            </a:lvl4pPr>
            <a:lvl5pPr marL="914224"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609099" y="6663917"/>
            <a:ext cx="2221412" cy="153889"/>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2"/>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87850336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8181" y="1627633"/>
            <a:ext cx="11661094"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609099" y="6663917"/>
            <a:ext cx="2042684" cy="199373"/>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2"/>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68166097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itle and Content with Blue head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8181" y="1211287"/>
            <a:ext cx="11845308" cy="1644874"/>
          </a:xfrm>
        </p:spPr>
        <p:txBody>
          <a:bodyPr/>
          <a:lstStyle>
            <a:lvl1pPr marL="0" indent="0">
              <a:buNone/>
              <a:defRPr>
                <a:solidFill>
                  <a:schemeClr val="tx2"/>
                </a:solidFill>
              </a:defRPr>
            </a:lvl1pPr>
            <a:lvl2pPr marL="228557" indent="0">
              <a:buNone/>
              <a:defRPr/>
            </a:lvl2pPr>
            <a:lvl3pPr marL="457112" indent="0">
              <a:buNone/>
              <a:defRPr/>
            </a:lvl3pPr>
            <a:lvl4pPr marL="685669" indent="0">
              <a:buNone/>
              <a:defRPr/>
            </a:lvl4pPr>
            <a:lvl5pPr marL="9142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609099" y="6663918"/>
            <a:ext cx="2199071" cy="212141"/>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2"/>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206561627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609099" y="6663917"/>
            <a:ext cx="2416895" cy="153889"/>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57200" y="1082351"/>
            <a:ext cx="11518900" cy="4174526"/>
          </a:xfrm>
        </p:spPr>
        <p:txBody>
          <a:bodyPr lIns="0"/>
          <a:lstStyle>
            <a:lvl1pPr marL="0" marR="0" indent="0" algn="l" defTabSz="932563" rtl="0" eaLnBrk="1" fontAlgn="auto" latinLnBrk="0" hangingPunct="1">
              <a:lnSpc>
                <a:spcPct val="100000"/>
              </a:lnSpc>
              <a:spcBef>
                <a:spcPts val="600"/>
              </a:spcBef>
              <a:spcAft>
                <a:spcPts val="0"/>
              </a:spcAft>
              <a:buClrTx/>
              <a:buSzPct val="100000"/>
              <a:buFont typeface="Arial" pitchFamily="34" charset="0"/>
              <a:buNone/>
              <a:tabLst/>
              <a:defRPr kumimoji="0" lang="en-US" sz="2000"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32563" rtl="0" eaLnBrk="1" fontAlgn="auto" latinLnBrk="0" hangingPunct="1">
              <a:lnSpc>
                <a:spcPct val="100000"/>
              </a:lnSpc>
              <a:spcBef>
                <a:spcPts val="1199"/>
              </a:spcBef>
              <a:spcAft>
                <a:spcPts val="0"/>
              </a:spcAft>
              <a:buClrTx/>
              <a:buSzPct val="100000"/>
              <a:buFont typeface="Arial" pitchFamily="34" charset="0"/>
              <a:buNone/>
              <a:tabLst/>
              <a:defRPr/>
            </a:pPr>
            <a:r>
              <a:rPr kumimoji="0" lang="en-US" sz="3199" b="0" i="0" u="none" strike="noStrike" kern="1200" cap="none" spc="0" normalizeH="0" baseline="0" noProof="0">
                <a:ln>
                  <a:noFill/>
                </a:ln>
                <a:solidFill>
                  <a:srgbClr val="0078D7"/>
                </a:solidFill>
                <a:effectLst/>
                <a:uLnTx/>
                <a:uFillTx/>
                <a:latin typeface="+mj-lt"/>
                <a:ea typeface="+mn-ea"/>
                <a:cs typeface="+mn-cs"/>
              </a:rPr>
              <a:t>Main topic 1: size 32pt </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1199"/>
              </a:spcBef>
              <a:spcAft>
                <a:spcPts val="0"/>
              </a:spcAft>
              <a:buClrTx/>
              <a:buSzPct val="100000"/>
              <a:buFont typeface="Arial" pitchFamily="34" charset="0"/>
              <a:buNone/>
              <a:tabLst/>
              <a:defRPr/>
            </a:pPr>
            <a:r>
              <a:rPr kumimoji="0" lang="en-US" sz="3199" b="0" i="0" u="none" strike="noStrike" kern="1200" cap="none" spc="0" normalizeH="0" baseline="0" noProof="0">
                <a:ln>
                  <a:noFill/>
                </a:ln>
                <a:solidFill>
                  <a:srgbClr val="0078D7"/>
                </a:solidFill>
                <a:effectLst/>
                <a:uLnTx/>
                <a:uFillTx/>
                <a:latin typeface="+mj-lt"/>
                <a:ea typeface="+mn-ea"/>
                <a:cs typeface="+mn-cs"/>
              </a:rPr>
              <a:t>Main topic 2: size 32pt </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1199"/>
              </a:spcBef>
              <a:spcAft>
                <a:spcPts val="0"/>
              </a:spcAft>
              <a:buClrTx/>
              <a:buSzPct val="100000"/>
              <a:buFont typeface="Arial" pitchFamily="34" charset="0"/>
              <a:buNone/>
              <a:tabLst/>
              <a:defRPr/>
            </a:pPr>
            <a:r>
              <a:rPr kumimoji="0" lang="en-US" sz="3199" b="0" i="0" u="none" strike="noStrike" kern="1200" cap="none" spc="0" normalizeH="0" baseline="0" noProof="0">
                <a:ln>
                  <a:noFill/>
                </a:ln>
                <a:solidFill>
                  <a:srgbClr val="0078D7"/>
                </a:solidFill>
                <a:effectLst/>
                <a:uLnTx/>
                <a:uFillTx/>
                <a:latin typeface="+mj-lt"/>
                <a:ea typeface="+mn-ea"/>
                <a:cs typeface="+mn-cs"/>
              </a:rPr>
              <a:t>Main topic 3: size 32pt </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92830" y="6663918"/>
            <a:ext cx="2797175" cy="153889"/>
          </a:xfrm>
          <a:prstGeom prst="rect">
            <a:avLst/>
          </a:prstGeom>
        </p:spPr>
        <p:txBody>
          <a:bodyPr/>
          <a:lstStyle>
            <a:lvl1pPr>
              <a:defRPr sz="1020"/>
            </a:lvl1pPr>
          </a:lstStyle>
          <a:p>
            <a:endParaRPr lang="en-US"/>
          </a:p>
        </p:txBody>
      </p:sp>
      <p:sp>
        <p:nvSpPr>
          <p:cNvPr id="8" name="Title 5"/>
          <p:cNvSpPr>
            <a:spLocks noGrp="1"/>
          </p:cNvSpPr>
          <p:nvPr>
            <p:ph type="title"/>
          </p:nvPr>
        </p:nvSpPr>
        <p:spPr>
          <a:xfrm>
            <a:off x="318181" y="295275"/>
            <a:ext cx="11661094" cy="565091"/>
          </a:xfrm>
        </p:spPr>
        <p:txBody>
          <a:bodyPr/>
          <a:lstStyle/>
          <a:p>
            <a:r>
              <a:rPr lang="en-US"/>
              <a:t>Click to edit Master title style</a:t>
            </a:r>
          </a:p>
        </p:txBody>
      </p:sp>
    </p:spTree>
    <p:extLst>
      <p:ext uri="{BB962C8B-B14F-4D97-AF65-F5344CB8AC3E}">
        <p14:creationId xmlns:p14="http://schemas.microsoft.com/office/powerpoint/2010/main" val="143073879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8182" y="1211287"/>
            <a:ext cx="5770647"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39" indent="0">
              <a:buFont typeface="Wingdings" panose="05000000000000000000" pitchFamily="2" charset="2"/>
              <a:buNone/>
              <a:defRPr sz="2400" b="0">
                <a:solidFill>
                  <a:schemeClr val="tx1"/>
                </a:solidFill>
              </a:defRPr>
            </a:lvl2pPr>
            <a:lvl3pPr marL="450763" indent="0">
              <a:buFont typeface="Wingdings" panose="05000000000000000000" pitchFamily="2" charset="2"/>
              <a:buNone/>
              <a:tabLst/>
              <a:defRPr sz="2200" b="0">
                <a:solidFill>
                  <a:schemeClr val="tx1"/>
                </a:solidFill>
              </a:defRPr>
            </a:lvl3pPr>
            <a:lvl4pPr marL="652336" indent="0">
              <a:buFont typeface="Wingdings" panose="05000000000000000000" pitchFamily="2" charset="2"/>
              <a:buNone/>
              <a:defRPr sz="2200" b="0">
                <a:solidFill>
                  <a:schemeClr val="tx1"/>
                </a:solidFill>
              </a:defRPr>
            </a:lvl4pPr>
            <a:lvl5pPr marL="853911" indent="0">
              <a:buFont typeface="Wingdings" panose="05000000000000000000" pitchFamily="2" charset="2"/>
              <a:buNone/>
              <a:tabLst/>
              <a:defRPr sz="2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07163" y="1211288"/>
            <a:ext cx="5772113" cy="2157984"/>
          </a:xfrm>
        </p:spPr>
        <p:txBody>
          <a:bodyPr wrap="square">
            <a:spAutoFit/>
          </a:bodyPr>
          <a:lstStyle>
            <a:lvl1pPr marL="0" indent="0">
              <a:spcBef>
                <a:spcPts val="1224"/>
              </a:spcBef>
              <a:buClr>
                <a:schemeClr val="tx1"/>
              </a:buClr>
              <a:buFont typeface="Arial" pitchFamily="34" charset="0"/>
              <a:buNone/>
              <a:defRPr lang="en-US" sz="3000" b="0" kern="1200" spc="0" baseline="0" dirty="0">
                <a:solidFill>
                  <a:schemeClr val="tx1"/>
                </a:solidFill>
                <a:latin typeface="+mn-lt"/>
                <a:ea typeface="+mn-ea"/>
                <a:cs typeface="+mn-cs"/>
              </a:defRPr>
            </a:lvl1pPr>
            <a:lvl2pPr marL="255539" indent="0">
              <a:buNone/>
              <a:defRPr lang="en-US" sz="2400" b="0" kern="1200" spc="0" baseline="0" dirty="0">
                <a:solidFill>
                  <a:schemeClr val="tx1"/>
                </a:solidFill>
                <a:latin typeface="+mn-lt"/>
                <a:ea typeface="+mn-ea"/>
                <a:cs typeface="+mn-cs"/>
              </a:defRPr>
            </a:lvl2pPr>
            <a:lvl3pPr marL="450763" indent="0">
              <a:buNone/>
              <a:tabLst/>
              <a:defRPr lang="en-US" sz="2200" b="0" kern="1200" spc="0" baseline="0" dirty="0">
                <a:solidFill>
                  <a:schemeClr val="tx1"/>
                </a:solidFill>
                <a:latin typeface="+mn-lt"/>
                <a:ea typeface="+mn-ea"/>
                <a:cs typeface="+mn-cs"/>
              </a:defRPr>
            </a:lvl3pPr>
            <a:lvl4pPr marL="652336" indent="0">
              <a:buNone/>
              <a:defRPr lang="en-US" sz="2200" b="0" kern="1200" spc="0" baseline="0" dirty="0">
                <a:solidFill>
                  <a:schemeClr val="tx1"/>
                </a:solidFill>
                <a:latin typeface="+mn-lt"/>
                <a:ea typeface="+mn-ea"/>
                <a:cs typeface="+mn-cs"/>
              </a:defRPr>
            </a:lvl4pPr>
            <a:lvl5pPr marL="853911" indent="0">
              <a:buNone/>
              <a:tabLst/>
              <a:defRPr lang="en-US" sz="2200"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609099" y="6663918"/>
            <a:ext cx="2243752" cy="244199"/>
          </a:xfrm>
          <a:prstGeom prst="rect">
            <a:avLst/>
          </a:prstGeom>
        </p:spPr>
        <p:txBody>
          <a:bodyPr/>
          <a:lstStyle>
            <a:lvl1pPr>
              <a:defRPr sz="1020"/>
            </a:lvl1pPr>
          </a:lstStyle>
          <a:p>
            <a:endParaRPr lang="en-US"/>
          </a:p>
        </p:txBody>
      </p:sp>
      <p:sp>
        <p:nvSpPr>
          <p:cNvPr id="7" name="Slide Number Placeholder 3"/>
          <p:cNvSpPr>
            <a:spLocks noGrp="1"/>
          </p:cNvSpPr>
          <p:nvPr>
            <p:ph type="sldNum" sz="quarter" idx="13"/>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3416189980"/>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8182" y="1211731"/>
            <a:ext cx="5770647" cy="2880532"/>
          </a:xfrm>
        </p:spPr>
        <p:txBody>
          <a:bodyPr wrap="square">
            <a:spAutoFit/>
          </a:bodyPr>
          <a:lstStyle>
            <a:lvl1pPr marL="231730" indent="-231730">
              <a:spcBef>
                <a:spcPts val="1224"/>
              </a:spcBef>
              <a:buClr>
                <a:schemeClr val="tx1"/>
              </a:buClr>
              <a:buSzPct val="100000"/>
              <a:buFont typeface="Wingdings" panose="05000000000000000000" pitchFamily="2" charset="2"/>
              <a:buChar char=""/>
              <a:defRPr sz="3599" b="0">
                <a:solidFill>
                  <a:schemeClr val="tx1"/>
                </a:solidFill>
                <a:latin typeface="+mn-lt"/>
              </a:defRPr>
            </a:lvl1pPr>
            <a:lvl2pPr marL="685669" indent="-430131">
              <a:buSzPct val="100000"/>
              <a:buFont typeface="Segoe UI Semilight" panose="020B0402040204020203" pitchFamily="34" charset="0"/>
              <a:buChar char="−"/>
              <a:defRPr sz="2800" b="0">
                <a:solidFill>
                  <a:schemeClr val="tx1"/>
                </a:solidFill>
              </a:defRPr>
            </a:lvl2pPr>
            <a:lvl3pPr marL="1028503" indent="-234904">
              <a:buSzPct val="100000"/>
              <a:buFont typeface="Wingdings" panose="05000000000000000000" pitchFamily="2" charset="2"/>
              <a:buChar char=""/>
              <a:tabLst/>
              <a:defRPr sz="2400" b="0">
                <a:solidFill>
                  <a:schemeClr val="tx1"/>
                </a:solidFill>
              </a:defRPr>
            </a:lvl3pPr>
            <a:lvl4pPr marL="1485615" indent="-325376">
              <a:buSzPct val="100000"/>
              <a:buFont typeface="Courier New" panose="02070309020205020404" pitchFamily="49" charset="0"/>
              <a:buChar char="o"/>
              <a:defRPr sz="2200" b="0">
                <a:solidFill>
                  <a:schemeClr val="tx1"/>
                </a:solidFill>
              </a:defRPr>
            </a:lvl4pPr>
            <a:lvl5pPr marL="1777658" indent="-169831" rtl="0">
              <a:buSzPct val="100000"/>
              <a:buFont typeface="Wingdings" panose="05000000000000000000" pitchFamily="2" charset="2"/>
              <a:buChar char=""/>
              <a:tabLst>
                <a:tab pos="3542620" algn="l"/>
              </a:tabLst>
              <a:defRPr sz="2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09412" y="1211263"/>
            <a:ext cx="5769864" cy="2598340"/>
          </a:xfrm>
        </p:spPr>
        <p:txBody>
          <a:bodyPr/>
          <a:lstStyle>
            <a:lvl1pPr>
              <a:buSzPct val="100000"/>
              <a:defRPr sz="3599">
                <a:solidFill>
                  <a:schemeClr val="tx1"/>
                </a:solidFill>
              </a:defRPr>
            </a:lvl1pPr>
            <a:lvl2pPr marL="685669" indent="-430131">
              <a:buSzPct val="100000"/>
              <a:buFont typeface="Segoe UI Semilight" panose="020B0402040204020203" pitchFamily="34" charset="0"/>
              <a:buChar char="−"/>
              <a:defRPr>
                <a:solidFill>
                  <a:schemeClr val="tx1"/>
                </a:solidFill>
              </a:defRPr>
            </a:lvl2pPr>
            <a:lvl3pPr marL="1028503" indent="-234904">
              <a:buSzPct val="100000"/>
              <a:defRPr>
                <a:solidFill>
                  <a:schemeClr val="tx1"/>
                </a:solidFill>
              </a:defRPr>
            </a:lvl3pPr>
            <a:lvl4pPr marL="1503074" indent="-342834">
              <a:buSzPct val="100000"/>
              <a:defRPr lang="en-US" sz="2200" b="0" kern="1200" spc="0" baseline="0" dirty="0" smtClean="0">
                <a:solidFill>
                  <a:schemeClr val="tx1"/>
                </a:solidFill>
                <a:latin typeface="+mn-lt"/>
                <a:ea typeface="+mn-ea"/>
                <a:cs typeface="+mn-cs"/>
              </a:defRPr>
            </a:lvl4pPr>
            <a:lvl5pPr marL="1950663" indent="-342834" rtl="0">
              <a:buSzPct val="100000"/>
              <a:defRPr lang="en-US" sz="2200"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609099" y="6663918"/>
            <a:ext cx="2204656" cy="153888"/>
          </a:xfrm>
          <a:prstGeom prst="rect">
            <a:avLst/>
          </a:prstGeom>
        </p:spPr>
        <p:txBody>
          <a:bodyPr/>
          <a:lstStyle>
            <a:lvl1pPr>
              <a:defRPr sz="1020"/>
            </a:lvl1pPr>
          </a:lstStyle>
          <a:p>
            <a:endParaRPr lang="en-US"/>
          </a:p>
        </p:txBody>
      </p:sp>
      <p:sp>
        <p:nvSpPr>
          <p:cNvPr id="8" name="Slide Number Placeholder 3"/>
          <p:cNvSpPr>
            <a:spLocks noGrp="1"/>
          </p:cNvSpPr>
          <p:nvPr>
            <p:ph type="sldNum" sz="quarter" idx="13"/>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769567525"/>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8181" y="295275"/>
            <a:ext cx="11661094" cy="565091"/>
          </a:xfrm>
        </p:spPr>
        <p:txBody>
          <a:bodyPr/>
          <a:lstStyle/>
          <a:p>
            <a:r>
              <a:rPr lang="en-US"/>
              <a:t>Click to edit Master title style</a:t>
            </a:r>
          </a:p>
        </p:txBody>
      </p:sp>
      <p:sp>
        <p:nvSpPr>
          <p:cNvPr id="4" name="Text Placeholder 3"/>
          <p:cNvSpPr>
            <a:spLocks noGrp="1"/>
          </p:cNvSpPr>
          <p:nvPr>
            <p:ph type="body" sz="quarter" idx="10"/>
          </p:nvPr>
        </p:nvSpPr>
        <p:spPr>
          <a:xfrm>
            <a:off x="318182" y="1211731"/>
            <a:ext cx="5770647" cy="2880532"/>
          </a:xfrm>
        </p:spPr>
        <p:txBody>
          <a:bodyPr wrap="square">
            <a:spAutoFit/>
          </a:bodyPr>
          <a:lstStyle>
            <a:lvl1pPr marL="231730" indent="-231730">
              <a:spcBef>
                <a:spcPts val="1224"/>
              </a:spcBef>
              <a:buClr>
                <a:schemeClr val="tx2"/>
              </a:buClr>
              <a:buSzPct val="100000"/>
              <a:buFont typeface="Wingdings" panose="05000000000000000000" pitchFamily="2" charset="2"/>
              <a:buChar char=""/>
              <a:defRPr sz="3599" b="0">
                <a:solidFill>
                  <a:schemeClr val="tx2"/>
                </a:solidFill>
                <a:latin typeface="+mn-lt"/>
              </a:defRPr>
            </a:lvl1pPr>
            <a:lvl2pPr marL="685669" indent="-430131">
              <a:buSzPct val="100000"/>
              <a:buFont typeface="Segoe UI Semilight" panose="020B0402040204020203" pitchFamily="34" charset="0"/>
              <a:buChar char="−"/>
              <a:defRPr sz="2800" b="0">
                <a:solidFill>
                  <a:schemeClr val="tx1"/>
                </a:solidFill>
              </a:defRPr>
            </a:lvl2pPr>
            <a:lvl3pPr marL="1028503" indent="-234904">
              <a:buSzPct val="100000"/>
              <a:buFont typeface="Wingdings" panose="05000000000000000000" pitchFamily="2" charset="2"/>
              <a:buChar char=""/>
              <a:tabLst/>
              <a:defRPr sz="2400" b="0">
                <a:solidFill>
                  <a:schemeClr val="tx1"/>
                </a:solidFill>
              </a:defRPr>
            </a:lvl3pPr>
            <a:lvl4pPr marL="1485615" indent="-325376">
              <a:buSzPct val="100000"/>
              <a:buFont typeface="Courier New" panose="02070309020205020404" pitchFamily="49" charset="0"/>
              <a:buChar char="o"/>
              <a:defRPr sz="2200" b="0">
                <a:solidFill>
                  <a:schemeClr val="tx1"/>
                </a:solidFill>
              </a:defRPr>
            </a:lvl4pPr>
            <a:lvl5pPr marL="1777658" indent="-169831" rtl="0">
              <a:buSzPct val="100000"/>
              <a:buFont typeface="Wingdings" panose="05000000000000000000" pitchFamily="2" charset="2"/>
              <a:buChar char=""/>
              <a:tabLst>
                <a:tab pos="3542620" algn="l"/>
              </a:tabLst>
              <a:defRPr sz="2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209412" y="1211263"/>
            <a:ext cx="5769864" cy="2598340"/>
          </a:xfrm>
        </p:spPr>
        <p:txBody>
          <a:bodyPr/>
          <a:lstStyle>
            <a:lvl1pPr>
              <a:buSzPct val="100000"/>
              <a:defRPr sz="3599">
                <a:solidFill>
                  <a:schemeClr val="tx2"/>
                </a:solidFill>
              </a:defRPr>
            </a:lvl1pPr>
            <a:lvl2pPr marL="685669" indent="-430131">
              <a:buSzPct val="100000"/>
              <a:buFont typeface="Segoe UI Semilight" panose="020B0402040204020203" pitchFamily="34" charset="0"/>
              <a:buChar char="−"/>
              <a:defRPr/>
            </a:lvl2pPr>
            <a:lvl3pPr marL="1028503" indent="-234904">
              <a:buSzPct val="100000"/>
              <a:defRPr/>
            </a:lvl3pPr>
            <a:lvl4pPr marL="1503074" indent="-342834">
              <a:buSzPct val="100000"/>
              <a:defRPr lang="en-US" sz="2200" b="0" kern="1200" spc="0" baseline="0" dirty="0" smtClean="0">
                <a:solidFill>
                  <a:schemeClr val="tx1"/>
                </a:solidFill>
                <a:latin typeface="+mn-lt"/>
                <a:ea typeface="+mn-ea"/>
                <a:cs typeface="+mn-cs"/>
              </a:defRPr>
            </a:lvl4pPr>
            <a:lvl5pPr marL="1950663" indent="-342834" rtl="0">
              <a:buSzPct val="100000"/>
              <a:defRPr lang="en-US" sz="2200"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609099" y="6663918"/>
            <a:ext cx="1958906" cy="244199"/>
          </a:xfrm>
          <a:prstGeom prst="rect">
            <a:avLst/>
          </a:prstGeom>
        </p:spPr>
        <p:txBody>
          <a:bodyPr/>
          <a:lstStyle>
            <a:lvl1pPr>
              <a:defRPr sz="1020"/>
            </a:lvl1pPr>
          </a:lstStyle>
          <a:p>
            <a:endParaRPr lang="en-US"/>
          </a:p>
        </p:txBody>
      </p:sp>
      <p:sp>
        <p:nvSpPr>
          <p:cNvPr id="8" name="Slide Number Placeholder 7"/>
          <p:cNvSpPr>
            <a:spLocks noGrp="1"/>
          </p:cNvSpPr>
          <p:nvPr>
            <p:ph type="sldNum" sz="quarter" idx="13"/>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419906153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609099" y="6663918"/>
            <a:ext cx="2154389" cy="153888"/>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4372853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08515855"/>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a:xfrm>
            <a:off x="5609099" y="6663918"/>
            <a:ext cx="1218283" cy="153888"/>
          </a:xfrm>
          <a:prstGeom prst="rect">
            <a:avLst/>
          </a:prstGeom>
        </p:spPr>
        <p:txBody>
          <a:bodyPr/>
          <a:lstStyle>
            <a:lvl1pPr>
              <a:defRPr>
                <a:solidFill>
                  <a:schemeClr val="bg1"/>
                </a:solidFill>
              </a:defRPr>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92830" y="6663918"/>
            <a:ext cx="2797175" cy="153889"/>
          </a:xfrm>
          <a:prstGeom prst="rect">
            <a:avLst/>
          </a:prstGeo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02352904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Metro List</a:t>
            </a:r>
          </a:p>
        </p:txBody>
      </p:sp>
      <p:sp>
        <p:nvSpPr>
          <p:cNvPr id="3" name="Footer Placeholder 2"/>
          <p:cNvSpPr>
            <a:spLocks noGrp="1"/>
          </p:cNvSpPr>
          <p:nvPr>
            <p:ph type="ftr" sz="quarter" idx="10"/>
          </p:nvPr>
        </p:nvSpPr>
        <p:spPr>
          <a:xfrm>
            <a:off x="5609099" y="6663917"/>
            <a:ext cx="2031513" cy="193788"/>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7"/>
          </p:nvPr>
        </p:nvSpPr>
        <p:spPr>
          <a:xfrm>
            <a:off x="392830" y="6663918"/>
            <a:ext cx="2797175" cy="153889"/>
          </a:xfrm>
          <a:prstGeom prst="rect">
            <a:avLst/>
          </a:prstGeom>
        </p:spPr>
        <p:txBody>
          <a:bodyPr/>
          <a:lstStyle>
            <a:lvl1pPr>
              <a:defRPr sz="1020"/>
            </a:lvl1pPr>
          </a:lstStyle>
          <a:p>
            <a:endParaRPr lang="en-US"/>
          </a:p>
        </p:txBody>
      </p:sp>
      <p:sp>
        <p:nvSpPr>
          <p:cNvPr id="9" name="Picture Placeholder 8"/>
          <p:cNvSpPr>
            <a:spLocks noGrp="1"/>
          </p:cNvSpPr>
          <p:nvPr>
            <p:ph type="pic" sz="quarter" idx="18" hasCustomPrompt="1"/>
          </p:nvPr>
        </p:nvSpPr>
        <p:spPr>
          <a:xfrm>
            <a:off x="6294439" y="1414464"/>
            <a:ext cx="5684837" cy="439479"/>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465323" y="1640280"/>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465323" y="2673155"/>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465323" y="3706030"/>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465323" y="4738905"/>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465323" y="5771780"/>
            <a:ext cx="974725" cy="523092"/>
          </a:xfrm>
          <a:solidFill>
            <a:schemeClr val="tx2"/>
          </a:solidFill>
        </p:spPr>
        <p:txBody>
          <a:bodyPr lIns="91440" rIns="91440" anchor="ctr"/>
          <a:lstStyle>
            <a:lvl1pPr marL="0" indent="0" algn="ctr">
              <a:buNone/>
              <a:defRPr sz="3399">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440048" y="1747879"/>
            <a:ext cx="4773168" cy="307777"/>
          </a:xfrm>
          <a:solidFill>
            <a:schemeClr val="bg1">
              <a:lumMod val="95000"/>
            </a:schemeClr>
          </a:solidFill>
        </p:spPr>
        <p:txBody>
          <a:bodyPr anchor="ctr"/>
          <a:lstStyle>
            <a:lvl1pPr marL="234769" indent="0">
              <a:buNone/>
              <a:defRPr sz="2000"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440048" y="3813273"/>
            <a:ext cx="4773168" cy="307777"/>
          </a:xfrm>
          <a:solidFill>
            <a:schemeClr val="bg1">
              <a:lumMod val="95000"/>
            </a:schemeClr>
          </a:solidFill>
        </p:spPr>
        <p:txBody>
          <a:bodyPr anchor="ctr"/>
          <a:lstStyle>
            <a:lvl1pPr marL="234769" indent="0">
              <a:buNone/>
              <a:defRPr sz="2000"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440048" y="2780635"/>
            <a:ext cx="4773168" cy="307777"/>
          </a:xfrm>
          <a:solidFill>
            <a:schemeClr val="bg1">
              <a:lumMod val="95000"/>
            </a:schemeClr>
          </a:solidFill>
        </p:spPr>
        <p:txBody>
          <a:bodyPr anchor="ctr"/>
          <a:lstStyle>
            <a:lvl1pPr marL="234769" indent="0">
              <a:buNone/>
              <a:defRPr sz="2000"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440048" y="4845674"/>
            <a:ext cx="4773168" cy="307777"/>
          </a:xfrm>
          <a:solidFill>
            <a:schemeClr val="bg1">
              <a:lumMod val="95000"/>
            </a:schemeClr>
          </a:solidFill>
        </p:spPr>
        <p:txBody>
          <a:bodyPr anchor="ctr"/>
          <a:lstStyle>
            <a:lvl1pPr marL="234769" indent="0">
              <a:buNone/>
              <a:defRPr sz="2000"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440048" y="5895538"/>
            <a:ext cx="4773168" cy="307777"/>
          </a:xfrm>
          <a:solidFill>
            <a:schemeClr val="bg1">
              <a:lumMod val="95000"/>
            </a:schemeClr>
          </a:solidFill>
        </p:spPr>
        <p:txBody>
          <a:bodyPr anchor="ctr"/>
          <a:lstStyle>
            <a:lvl1pPr marL="173243" indent="0">
              <a:buNone/>
              <a:defRPr sz="2000" b="0" i="0">
                <a:latin typeface="+mn-lt"/>
              </a:defRPr>
            </a:lvl1pPr>
            <a:lvl5pPr>
              <a:defRPr/>
            </a:lvl5pPr>
          </a:lstStyle>
          <a:p>
            <a:pPr lvl="0"/>
            <a:r>
              <a:rPr lang="en-US"/>
              <a:t>Add text here</a:t>
            </a:r>
          </a:p>
        </p:txBody>
      </p:sp>
    </p:spTree>
    <p:extLst>
      <p:ext uri="{BB962C8B-B14F-4D97-AF65-F5344CB8AC3E}">
        <p14:creationId xmlns:p14="http://schemas.microsoft.com/office/powerpoint/2010/main" val="267020758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Tiles with graphic place holder">
    <p:spTree>
      <p:nvGrpSpPr>
        <p:cNvPr id="1" name=""/>
        <p:cNvGrpSpPr/>
        <p:nvPr/>
      </p:nvGrpSpPr>
      <p:grpSpPr>
        <a:xfrm>
          <a:off x="0" y="0"/>
          <a:ext cx="0" cy="0"/>
          <a:chOff x="0" y="0"/>
          <a:chExt cx="0" cy="0"/>
        </a:xfrm>
      </p:grpSpPr>
      <p:sp>
        <p:nvSpPr>
          <p:cNvPr id="7" name="Text Placeholder 6"/>
          <p:cNvSpPr>
            <a:spLocks noGrp="1"/>
          </p:cNvSpPr>
          <p:nvPr>
            <p:ph type="body" sz="quarter" idx="21" hasCustomPrompt="1"/>
          </p:nvPr>
        </p:nvSpPr>
        <p:spPr>
          <a:xfrm>
            <a:off x="1689100" y="1876524"/>
            <a:ext cx="10290175" cy="307777"/>
          </a:xfrm>
          <a:solidFill>
            <a:schemeClr val="bg1">
              <a:lumMod val="95000"/>
            </a:schemeClr>
          </a:solidFill>
        </p:spPr>
        <p:txBody>
          <a:bodyPr anchor="ctr"/>
          <a:lstStyle>
            <a:lvl1pPr marL="0" indent="0">
              <a:buNone/>
              <a:defRPr sz="2000" b="0" i="0">
                <a:latin typeface="+mn-lt"/>
              </a:defRPr>
            </a:lvl1pPr>
          </a:lstStyle>
          <a:p>
            <a:pPr lvl="0"/>
            <a:r>
              <a:rPr lang="en-US"/>
              <a:t>Add text here</a:t>
            </a:r>
          </a:p>
        </p:txBody>
      </p:sp>
      <p:sp>
        <p:nvSpPr>
          <p:cNvPr id="2" name="Title 1"/>
          <p:cNvSpPr>
            <a:spLocks noGrp="1"/>
          </p:cNvSpPr>
          <p:nvPr>
            <p:ph type="title" hasCustomPrompt="1"/>
          </p:nvPr>
        </p:nvSpPr>
        <p:spPr/>
        <p:txBody>
          <a:bodyPr/>
          <a:lstStyle>
            <a:lvl1pPr>
              <a:defRPr/>
            </a:lvl1pPr>
          </a:lstStyle>
          <a:p>
            <a:r>
              <a:rPr lang="en-US"/>
              <a:t>Tiles with graphic place holder</a:t>
            </a:r>
          </a:p>
        </p:txBody>
      </p:sp>
      <p:sp>
        <p:nvSpPr>
          <p:cNvPr id="3" name="Footer Placeholder 2"/>
          <p:cNvSpPr>
            <a:spLocks noGrp="1"/>
          </p:cNvSpPr>
          <p:nvPr>
            <p:ph type="ftr" sz="quarter" idx="10"/>
          </p:nvPr>
        </p:nvSpPr>
        <p:spPr>
          <a:xfrm>
            <a:off x="5609099" y="6663918"/>
            <a:ext cx="2226997" cy="153888"/>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10" name="Rectangle 9"/>
          <p:cNvSpPr/>
          <p:nvPr userDrawn="1"/>
        </p:nvSpPr>
        <p:spPr bwMode="auto">
          <a:xfrm>
            <a:off x="457199" y="5283199"/>
            <a:ext cx="1231902" cy="123190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1" name="Rectangle 10"/>
          <p:cNvSpPr/>
          <p:nvPr userDrawn="1"/>
        </p:nvSpPr>
        <p:spPr bwMode="auto">
          <a:xfrm>
            <a:off x="457199" y="1414459"/>
            <a:ext cx="1231902" cy="12319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2" name="Rectangle 11"/>
          <p:cNvSpPr/>
          <p:nvPr userDrawn="1"/>
        </p:nvSpPr>
        <p:spPr bwMode="auto">
          <a:xfrm>
            <a:off x="457199" y="2704039"/>
            <a:ext cx="1231902" cy="123190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3" name="Rectangle 12"/>
          <p:cNvSpPr/>
          <p:nvPr userDrawn="1"/>
        </p:nvSpPr>
        <p:spPr bwMode="auto">
          <a:xfrm>
            <a:off x="457199" y="3993619"/>
            <a:ext cx="1231902" cy="123190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23" name="Picture Placeholder 22"/>
          <p:cNvSpPr>
            <a:spLocks noGrp="1"/>
          </p:cNvSpPr>
          <p:nvPr>
            <p:ph type="pic" sz="quarter" idx="16" hasCustomPrompt="1"/>
          </p:nvPr>
        </p:nvSpPr>
        <p:spPr>
          <a:xfrm>
            <a:off x="733828" y="1845875"/>
            <a:ext cx="678646" cy="369075"/>
          </a:xfrm>
        </p:spPr>
        <p:txBody>
          <a:bodyPr anchor="ctr"/>
          <a:lstStyle>
            <a:lvl1pPr marL="0" indent="0" algn="ctr">
              <a:buNone/>
              <a:defRPr sz="1199">
                <a:solidFill>
                  <a:schemeClr val="bg1"/>
                </a:solidFill>
              </a:defRPr>
            </a:lvl1pPr>
          </a:lstStyle>
          <a:p>
            <a:r>
              <a:rPr lang="en-US"/>
              <a:t>Insert Icon</a:t>
            </a:r>
          </a:p>
        </p:txBody>
      </p:sp>
      <p:sp>
        <p:nvSpPr>
          <p:cNvPr id="24" name="Picture Placeholder 22"/>
          <p:cNvSpPr>
            <a:spLocks noGrp="1"/>
          </p:cNvSpPr>
          <p:nvPr>
            <p:ph type="pic" sz="quarter" idx="17" hasCustomPrompt="1"/>
          </p:nvPr>
        </p:nvSpPr>
        <p:spPr>
          <a:xfrm>
            <a:off x="733828" y="3135453"/>
            <a:ext cx="678646" cy="369075"/>
          </a:xfrm>
        </p:spPr>
        <p:txBody>
          <a:bodyPr anchor="ctr"/>
          <a:lstStyle>
            <a:lvl1pPr marL="0" indent="0" algn="ctr">
              <a:buNone/>
              <a:defRPr sz="1199">
                <a:solidFill>
                  <a:schemeClr val="bg1"/>
                </a:solidFill>
              </a:defRPr>
            </a:lvl1pPr>
          </a:lstStyle>
          <a:p>
            <a:r>
              <a:rPr lang="en-US"/>
              <a:t>Insert Icon</a:t>
            </a:r>
          </a:p>
        </p:txBody>
      </p:sp>
      <p:sp>
        <p:nvSpPr>
          <p:cNvPr id="25" name="Picture Placeholder 22"/>
          <p:cNvSpPr>
            <a:spLocks noGrp="1"/>
          </p:cNvSpPr>
          <p:nvPr>
            <p:ph type="pic" sz="quarter" idx="18" hasCustomPrompt="1"/>
          </p:nvPr>
        </p:nvSpPr>
        <p:spPr>
          <a:xfrm>
            <a:off x="733828" y="5714612"/>
            <a:ext cx="678646" cy="369075"/>
          </a:xfrm>
        </p:spPr>
        <p:txBody>
          <a:bodyPr anchor="ctr"/>
          <a:lstStyle>
            <a:lvl1pPr marL="0" indent="0" algn="ctr">
              <a:buNone/>
              <a:defRPr sz="1199">
                <a:solidFill>
                  <a:schemeClr val="bg1"/>
                </a:solidFill>
              </a:defRPr>
            </a:lvl1pPr>
          </a:lstStyle>
          <a:p>
            <a:r>
              <a:rPr lang="en-US"/>
              <a:t>Insert Icon</a:t>
            </a:r>
          </a:p>
        </p:txBody>
      </p:sp>
      <p:sp>
        <p:nvSpPr>
          <p:cNvPr id="26" name="Picture Placeholder 22"/>
          <p:cNvSpPr>
            <a:spLocks noGrp="1"/>
          </p:cNvSpPr>
          <p:nvPr>
            <p:ph type="pic" sz="quarter" idx="19" hasCustomPrompt="1"/>
          </p:nvPr>
        </p:nvSpPr>
        <p:spPr>
          <a:xfrm>
            <a:off x="733828" y="4425033"/>
            <a:ext cx="678646" cy="369075"/>
          </a:xfrm>
        </p:spPr>
        <p:txBody>
          <a:bodyPr anchor="ctr"/>
          <a:lstStyle>
            <a:lvl1pPr marL="0" indent="0" algn="ctr">
              <a:buNone/>
              <a:defRPr sz="1199">
                <a:solidFill>
                  <a:schemeClr val="bg1"/>
                </a:solidFill>
              </a:defRPr>
            </a:lvl1pPr>
          </a:lstStyle>
          <a:p>
            <a:r>
              <a:rPr lang="en-US"/>
              <a:t>Insert Icon</a:t>
            </a:r>
          </a:p>
        </p:txBody>
      </p:sp>
      <p:sp>
        <p:nvSpPr>
          <p:cNvPr id="5" name="Date Placeholder 4"/>
          <p:cNvSpPr>
            <a:spLocks noGrp="1"/>
          </p:cNvSpPr>
          <p:nvPr>
            <p:ph type="dt" sz="half" idx="20"/>
          </p:nvPr>
        </p:nvSpPr>
        <p:spPr>
          <a:xfrm>
            <a:off x="392830" y="6663918"/>
            <a:ext cx="2797175" cy="153889"/>
          </a:xfrm>
          <a:prstGeom prst="rect">
            <a:avLst/>
          </a:prstGeom>
        </p:spPr>
        <p:txBody>
          <a:bodyPr/>
          <a:lstStyle>
            <a:lvl1pPr>
              <a:defRPr sz="1020"/>
            </a:lvl1pPr>
          </a:lstStyle>
          <a:p>
            <a:endParaRPr lang="en-US"/>
          </a:p>
        </p:txBody>
      </p:sp>
      <p:sp>
        <p:nvSpPr>
          <p:cNvPr id="22" name="Text Placeholder 6"/>
          <p:cNvSpPr>
            <a:spLocks noGrp="1"/>
          </p:cNvSpPr>
          <p:nvPr>
            <p:ph type="body" sz="quarter" idx="22" hasCustomPrompt="1"/>
          </p:nvPr>
        </p:nvSpPr>
        <p:spPr>
          <a:xfrm>
            <a:off x="1689100" y="3166103"/>
            <a:ext cx="10290175" cy="307777"/>
          </a:xfrm>
          <a:solidFill>
            <a:schemeClr val="bg1">
              <a:lumMod val="95000"/>
            </a:schemeClr>
          </a:solidFill>
        </p:spPr>
        <p:txBody>
          <a:bodyPr anchor="ctr"/>
          <a:lstStyle>
            <a:lvl1pPr marL="0" indent="0">
              <a:buNone/>
              <a:defRPr sz="2000" b="0" i="0">
                <a:latin typeface="+mn-lt"/>
              </a:defRPr>
            </a:lvl1pPr>
          </a:lstStyle>
          <a:p>
            <a:pPr lvl="0"/>
            <a:r>
              <a:rPr lang="en-US"/>
              <a:t>Add text here</a:t>
            </a:r>
          </a:p>
        </p:txBody>
      </p:sp>
      <p:sp>
        <p:nvSpPr>
          <p:cNvPr id="27" name="Text Placeholder 6"/>
          <p:cNvSpPr>
            <a:spLocks noGrp="1"/>
          </p:cNvSpPr>
          <p:nvPr>
            <p:ph type="body" sz="quarter" idx="23" hasCustomPrompt="1"/>
          </p:nvPr>
        </p:nvSpPr>
        <p:spPr>
          <a:xfrm>
            <a:off x="1689100" y="4455682"/>
            <a:ext cx="10290175" cy="307777"/>
          </a:xfrm>
          <a:solidFill>
            <a:schemeClr val="bg1">
              <a:lumMod val="95000"/>
            </a:schemeClr>
          </a:solidFill>
        </p:spPr>
        <p:txBody>
          <a:bodyPr anchor="ctr"/>
          <a:lstStyle>
            <a:lvl1pPr marL="0" indent="0">
              <a:buNone/>
              <a:defRPr sz="2000" b="0" i="0">
                <a:latin typeface="+mn-lt"/>
              </a:defRPr>
            </a:lvl1pPr>
          </a:lstStyle>
          <a:p>
            <a:pPr lvl="0"/>
            <a:r>
              <a:rPr lang="en-US"/>
              <a:t>Add text here</a:t>
            </a:r>
          </a:p>
        </p:txBody>
      </p:sp>
      <p:sp>
        <p:nvSpPr>
          <p:cNvPr id="28" name="Text Placeholder 6"/>
          <p:cNvSpPr>
            <a:spLocks noGrp="1"/>
          </p:cNvSpPr>
          <p:nvPr>
            <p:ph type="body" sz="quarter" idx="24" hasCustomPrompt="1"/>
          </p:nvPr>
        </p:nvSpPr>
        <p:spPr>
          <a:xfrm>
            <a:off x="1689100" y="5745262"/>
            <a:ext cx="10290175" cy="307777"/>
          </a:xfrm>
          <a:solidFill>
            <a:schemeClr val="bg1">
              <a:lumMod val="95000"/>
            </a:schemeClr>
          </a:solidFill>
        </p:spPr>
        <p:txBody>
          <a:bodyPr anchor="ctr"/>
          <a:lstStyle>
            <a:lvl1pPr marL="0" indent="0">
              <a:buNone/>
              <a:defRPr sz="2000" b="0" i="0">
                <a:latin typeface="+mn-lt"/>
              </a:defRPr>
            </a:lvl1pPr>
          </a:lstStyle>
          <a:p>
            <a:pPr lvl="0"/>
            <a:r>
              <a:rPr lang="en-US"/>
              <a:t>Add text here</a:t>
            </a:r>
          </a:p>
        </p:txBody>
      </p:sp>
    </p:spTree>
    <p:extLst>
      <p:ext uri="{BB962C8B-B14F-4D97-AF65-F5344CB8AC3E}">
        <p14:creationId xmlns:p14="http://schemas.microsoft.com/office/powerpoint/2010/main" val="227514770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iles with picture">
    <p:spTree>
      <p:nvGrpSpPr>
        <p:cNvPr id="1" name=""/>
        <p:cNvGrpSpPr/>
        <p:nvPr/>
      </p:nvGrpSpPr>
      <p:grpSpPr>
        <a:xfrm>
          <a:off x="0" y="0"/>
          <a:ext cx="0" cy="0"/>
          <a:chOff x="0" y="0"/>
          <a:chExt cx="0" cy="0"/>
        </a:xfrm>
      </p:grpSpPr>
      <p:sp>
        <p:nvSpPr>
          <p:cNvPr id="7" name="Picture Placeholder 6"/>
          <p:cNvSpPr>
            <a:spLocks noGrp="1"/>
          </p:cNvSpPr>
          <p:nvPr>
            <p:ph type="pic" sz="quarter" idx="23" hasCustomPrompt="1"/>
          </p:nvPr>
        </p:nvSpPr>
        <p:spPr>
          <a:xfrm>
            <a:off x="8077201" y="1414459"/>
            <a:ext cx="3902075" cy="439479"/>
          </a:xfrm>
        </p:spPr>
        <p:txBody>
          <a:bodyPr/>
          <a:lstStyle>
            <a:lvl1pPr marL="0" indent="0">
              <a:buNone/>
              <a:defRPr/>
            </a:lvl1pPr>
          </a:lstStyle>
          <a:p>
            <a:r>
              <a:rPr lang="en-US"/>
              <a:t>Click to add Picture</a:t>
            </a:r>
          </a:p>
        </p:txBody>
      </p:sp>
      <p:sp>
        <p:nvSpPr>
          <p:cNvPr id="29" name="Rectangle 28"/>
          <p:cNvSpPr/>
          <p:nvPr userDrawn="1"/>
        </p:nvSpPr>
        <p:spPr bwMode="auto">
          <a:xfrm>
            <a:off x="457198" y="4512992"/>
            <a:ext cx="969266" cy="96926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609099" y="6663918"/>
            <a:ext cx="2528600" cy="389244"/>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17" name="Rectangle 16"/>
          <p:cNvSpPr/>
          <p:nvPr userDrawn="1"/>
        </p:nvSpPr>
        <p:spPr bwMode="auto">
          <a:xfrm>
            <a:off x="457198" y="5545833"/>
            <a:ext cx="969266" cy="96926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8" name="Rectangle 17"/>
          <p:cNvSpPr/>
          <p:nvPr userDrawn="1"/>
        </p:nvSpPr>
        <p:spPr bwMode="auto">
          <a:xfrm>
            <a:off x="457198" y="1414459"/>
            <a:ext cx="969266" cy="9692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19" name="Rectangle 18"/>
          <p:cNvSpPr/>
          <p:nvPr userDrawn="1"/>
        </p:nvSpPr>
        <p:spPr bwMode="auto">
          <a:xfrm>
            <a:off x="457198" y="2447304"/>
            <a:ext cx="969266" cy="969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20" name="Rectangle 19"/>
          <p:cNvSpPr/>
          <p:nvPr userDrawn="1"/>
        </p:nvSpPr>
        <p:spPr bwMode="auto">
          <a:xfrm>
            <a:off x="457198" y="3480148"/>
            <a:ext cx="969266" cy="96926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IN" sz="1764">
              <a:solidFill>
                <a:schemeClr val="bg1"/>
              </a:solidFill>
              <a:ea typeface="Segoe UI" pitchFamily="34" charset="0"/>
              <a:cs typeface="Segoe UI" pitchFamily="34" charset="0"/>
            </a:endParaRPr>
          </a:p>
        </p:txBody>
      </p:sp>
      <p:sp>
        <p:nvSpPr>
          <p:cNvPr id="21" name="Text Placeholder 16"/>
          <p:cNvSpPr>
            <a:spLocks noGrp="1"/>
          </p:cNvSpPr>
          <p:nvPr>
            <p:ph type="body" sz="quarter" idx="12" hasCustomPrompt="1"/>
          </p:nvPr>
        </p:nvSpPr>
        <p:spPr>
          <a:xfrm>
            <a:off x="1426464" y="1773599"/>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Text Placeholder 16"/>
          <p:cNvSpPr>
            <a:spLocks noGrp="1"/>
          </p:cNvSpPr>
          <p:nvPr>
            <p:ph type="body" sz="quarter" idx="13" hasCustomPrompt="1"/>
          </p:nvPr>
        </p:nvSpPr>
        <p:spPr>
          <a:xfrm>
            <a:off x="1426464" y="5904971"/>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3" name="Text Placeholder 16"/>
          <p:cNvSpPr>
            <a:spLocks noGrp="1"/>
          </p:cNvSpPr>
          <p:nvPr>
            <p:ph type="body" sz="quarter" idx="14" hasCustomPrompt="1"/>
          </p:nvPr>
        </p:nvSpPr>
        <p:spPr>
          <a:xfrm>
            <a:off x="1426464" y="3839286"/>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4" name="Text Placeholder 16"/>
          <p:cNvSpPr>
            <a:spLocks noGrp="1"/>
          </p:cNvSpPr>
          <p:nvPr>
            <p:ph type="body" sz="quarter" idx="15" hasCustomPrompt="1"/>
          </p:nvPr>
        </p:nvSpPr>
        <p:spPr>
          <a:xfrm>
            <a:off x="1426464" y="2806442"/>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5" name="Picture Placeholder 22"/>
          <p:cNvSpPr>
            <a:spLocks noGrp="1"/>
          </p:cNvSpPr>
          <p:nvPr>
            <p:ph type="pic" sz="quarter" idx="16" hasCustomPrompt="1"/>
          </p:nvPr>
        </p:nvSpPr>
        <p:spPr>
          <a:xfrm>
            <a:off x="667511" y="1714554"/>
            <a:ext cx="548640" cy="369075"/>
          </a:xfrm>
        </p:spPr>
        <p:txBody>
          <a:bodyPr anchor="ctr"/>
          <a:lstStyle>
            <a:lvl1pPr marL="0" indent="0" algn="ctr">
              <a:buNone/>
              <a:defRPr sz="1199">
                <a:solidFill>
                  <a:schemeClr val="bg1"/>
                </a:solidFill>
              </a:defRPr>
            </a:lvl1pPr>
          </a:lstStyle>
          <a:p>
            <a:r>
              <a:rPr lang="en-US"/>
              <a:t>Insert Icon</a:t>
            </a:r>
          </a:p>
        </p:txBody>
      </p:sp>
      <p:sp>
        <p:nvSpPr>
          <p:cNvPr id="26" name="Picture Placeholder 22"/>
          <p:cNvSpPr>
            <a:spLocks noGrp="1"/>
          </p:cNvSpPr>
          <p:nvPr>
            <p:ph type="pic" sz="quarter" idx="17" hasCustomPrompt="1"/>
          </p:nvPr>
        </p:nvSpPr>
        <p:spPr>
          <a:xfrm>
            <a:off x="667511" y="2747399"/>
            <a:ext cx="548640" cy="369075"/>
          </a:xfrm>
        </p:spPr>
        <p:txBody>
          <a:bodyPr anchor="ctr"/>
          <a:lstStyle>
            <a:lvl1pPr marL="0" indent="0" algn="ctr">
              <a:buNone/>
              <a:defRPr sz="1199">
                <a:solidFill>
                  <a:schemeClr val="bg1"/>
                </a:solidFill>
              </a:defRPr>
            </a:lvl1pPr>
          </a:lstStyle>
          <a:p>
            <a:r>
              <a:rPr lang="en-US"/>
              <a:t>Insert Icon</a:t>
            </a:r>
          </a:p>
        </p:txBody>
      </p:sp>
      <p:sp>
        <p:nvSpPr>
          <p:cNvPr id="27" name="Picture Placeholder 22"/>
          <p:cNvSpPr>
            <a:spLocks noGrp="1"/>
          </p:cNvSpPr>
          <p:nvPr>
            <p:ph type="pic" sz="quarter" idx="18" hasCustomPrompt="1"/>
          </p:nvPr>
        </p:nvSpPr>
        <p:spPr>
          <a:xfrm>
            <a:off x="667511" y="4813087"/>
            <a:ext cx="548640" cy="369075"/>
          </a:xfrm>
        </p:spPr>
        <p:txBody>
          <a:bodyPr anchor="ctr"/>
          <a:lstStyle>
            <a:lvl1pPr marL="0" indent="0" algn="ctr">
              <a:buNone/>
              <a:defRPr sz="1199">
                <a:solidFill>
                  <a:schemeClr val="bg1"/>
                </a:solidFill>
              </a:defRPr>
            </a:lvl1pPr>
          </a:lstStyle>
          <a:p>
            <a:r>
              <a:rPr lang="en-US"/>
              <a:t>Insert Icon</a:t>
            </a:r>
          </a:p>
        </p:txBody>
      </p:sp>
      <p:sp>
        <p:nvSpPr>
          <p:cNvPr id="28" name="Picture Placeholder 22"/>
          <p:cNvSpPr>
            <a:spLocks noGrp="1"/>
          </p:cNvSpPr>
          <p:nvPr>
            <p:ph type="pic" sz="quarter" idx="19" hasCustomPrompt="1"/>
          </p:nvPr>
        </p:nvSpPr>
        <p:spPr>
          <a:xfrm>
            <a:off x="667511" y="3780243"/>
            <a:ext cx="548640" cy="369075"/>
          </a:xfrm>
        </p:spPr>
        <p:txBody>
          <a:bodyPr anchor="ctr"/>
          <a:lstStyle>
            <a:lvl1pPr marL="0" indent="0" algn="ctr">
              <a:buNone/>
              <a:defRPr sz="1199">
                <a:solidFill>
                  <a:schemeClr val="bg1"/>
                </a:solidFill>
              </a:defRPr>
            </a:lvl1pPr>
          </a:lstStyle>
          <a:p>
            <a:r>
              <a:rPr lang="en-US"/>
              <a:t>Insert Icon</a:t>
            </a:r>
          </a:p>
        </p:txBody>
      </p:sp>
      <p:sp>
        <p:nvSpPr>
          <p:cNvPr id="30" name="Text Placeholder 16"/>
          <p:cNvSpPr>
            <a:spLocks noGrp="1"/>
          </p:cNvSpPr>
          <p:nvPr>
            <p:ph type="body" sz="quarter" idx="20" hasCustomPrompt="1"/>
          </p:nvPr>
        </p:nvSpPr>
        <p:spPr>
          <a:xfrm>
            <a:off x="1426464" y="4872129"/>
            <a:ext cx="6565392" cy="250992"/>
          </a:xfrm>
          <a:solidFill>
            <a:schemeClr val="bg1">
              <a:lumMod val="95000"/>
            </a:schemeClr>
          </a:solidFill>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800" b="0" i="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Few description can be added here, few description can be added here</a:t>
            </a:r>
            <a:endParaRPr kumimoji="0" lang="en-IN" sz="1599"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33" name="Picture Placeholder 22"/>
          <p:cNvSpPr>
            <a:spLocks noGrp="1"/>
          </p:cNvSpPr>
          <p:nvPr>
            <p:ph type="pic" sz="quarter" idx="21" hasCustomPrompt="1"/>
          </p:nvPr>
        </p:nvSpPr>
        <p:spPr>
          <a:xfrm>
            <a:off x="667511" y="5845930"/>
            <a:ext cx="548640" cy="369075"/>
          </a:xfrm>
        </p:spPr>
        <p:txBody>
          <a:bodyPr anchor="ctr"/>
          <a:lstStyle>
            <a:lvl1pPr marL="0" indent="0" algn="ctr">
              <a:buNone/>
              <a:defRPr sz="1199">
                <a:solidFill>
                  <a:schemeClr val="bg1"/>
                </a:solidFill>
              </a:defRPr>
            </a:lvl1pPr>
          </a:lstStyle>
          <a:p>
            <a:r>
              <a:rPr lang="en-US"/>
              <a:t>Insert Icon</a:t>
            </a:r>
          </a:p>
        </p:txBody>
      </p:sp>
      <p:sp>
        <p:nvSpPr>
          <p:cNvPr id="5" name="Date Placeholder 4"/>
          <p:cNvSpPr>
            <a:spLocks noGrp="1"/>
          </p:cNvSpPr>
          <p:nvPr>
            <p:ph type="dt" sz="half" idx="22"/>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2645523910"/>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les with picture_1">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2927344" y="1409700"/>
            <a:ext cx="6578600" cy="439479"/>
          </a:xfrm>
        </p:spPr>
        <p:txBody>
          <a:bodyPr/>
          <a:lstStyle>
            <a:lvl1pPr marL="0" indent="0" algn="ctr">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609099" y="6663918"/>
            <a:ext cx="1908638" cy="153888"/>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14" name="Text Placeholder 13"/>
          <p:cNvSpPr>
            <a:spLocks noGrp="1"/>
          </p:cNvSpPr>
          <p:nvPr>
            <p:ph type="body" sz="quarter" idx="12" hasCustomPrompt="1"/>
          </p:nvPr>
        </p:nvSpPr>
        <p:spPr>
          <a:xfrm>
            <a:off x="457343" y="1410030"/>
            <a:ext cx="2404872" cy="1255614"/>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000">
                <a:solidFill>
                  <a:schemeClr val="bg1"/>
                </a:solidFill>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8" name="Text Placeholder 13"/>
          <p:cNvSpPr>
            <a:spLocks noGrp="1"/>
          </p:cNvSpPr>
          <p:nvPr>
            <p:ph type="body" sz="quarter" idx="13" hasCustomPrompt="1"/>
          </p:nvPr>
        </p:nvSpPr>
        <p:spPr>
          <a:xfrm>
            <a:off x="457343" y="3991357"/>
            <a:ext cx="2404872" cy="1255614"/>
          </a:xfrm>
          <a:solidFill>
            <a:schemeClr val="accent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000">
                <a:solidFill>
                  <a:schemeClr val="bg1"/>
                </a:solidFill>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19" name="Text Placeholder 13"/>
          <p:cNvSpPr>
            <a:spLocks noGrp="1"/>
          </p:cNvSpPr>
          <p:nvPr>
            <p:ph type="body" sz="quarter" idx="14" hasCustomPrompt="1"/>
          </p:nvPr>
        </p:nvSpPr>
        <p:spPr>
          <a:xfrm>
            <a:off x="9571075" y="1410030"/>
            <a:ext cx="2404872" cy="1255614"/>
          </a:xfrm>
          <a:solidFill>
            <a:srgbClr val="243A5E"/>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000">
                <a:solidFill>
                  <a:srgbClr val="000000"/>
                </a:solidFill>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20" name="Text Placeholder 13"/>
          <p:cNvSpPr>
            <a:spLocks noGrp="1"/>
          </p:cNvSpPr>
          <p:nvPr>
            <p:ph type="body" sz="quarter" idx="15" hasCustomPrompt="1"/>
          </p:nvPr>
        </p:nvSpPr>
        <p:spPr>
          <a:xfrm>
            <a:off x="9571075" y="3991357"/>
            <a:ext cx="2404872" cy="1255614"/>
          </a:xfrm>
          <a:solidFill>
            <a:srgbClr val="243A5E"/>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000">
                <a:solidFill>
                  <a:schemeClr val="bg1"/>
                </a:solidFill>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your own description here. Add your own text here</a:t>
            </a:r>
          </a:p>
        </p:txBody>
      </p:sp>
      <p:sp>
        <p:nvSpPr>
          <p:cNvPr id="5" name="Date Placeholder 4"/>
          <p:cNvSpPr>
            <a:spLocks noGrp="1"/>
          </p:cNvSpPr>
          <p:nvPr>
            <p:ph type="dt" sz="half" idx="16"/>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399566402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Tiles with picture_2">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457201" y="1212850"/>
            <a:ext cx="11522075" cy="439479"/>
          </a:xfrm>
        </p:spPr>
        <p:txBody>
          <a:bodyPr/>
          <a:lstStyle>
            <a:lvl1pPr marL="0" indent="0">
              <a:buNone/>
              <a:defRPr/>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Tiles with picture</a:t>
            </a:r>
          </a:p>
        </p:txBody>
      </p:sp>
      <p:sp>
        <p:nvSpPr>
          <p:cNvPr id="3" name="Footer Placeholder 2"/>
          <p:cNvSpPr>
            <a:spLocks noGrp="1"/>
          </p:cNvSpPr>
          <p:nvPr>
            <p:ph type="ftr" sz="quarter" idx="10"/>
          </p:nvPr>
        </p:nvSpPr>
        <p:spPr>
          <a:xfrm>
            <a:off x="5609099" y="6663917"/>
            <a:ext cx="2310776" cy="153889"/>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12" name="Text Placeholder 13"/>
          <p:cNvSpPr>
            <a:spLocks noGrp="1"/>
          </p:cNvSpPr>
          <p:nvPr>
            <p:ph type="body" sz="quarter" idx="12" hasCustomPrompt="1"/>
          </p:nvPr>
        </p:nvSpPr>
        <p:spPr>
          <a:xfrm>
            <a:off x="875455" y="3921228"/>
            <a:ext cx="2596896" cy="1678599"/>
          </a:xfrm>
          <a:solidFill>
            <a:schemeClr val="tx2">
              <a:alpha val="91000"/>
            </a:schemeClr>
          </a:solidFill>
        </p:spPr>
        <p:txBody>
          <a:bodyPr/>
          <a:lstStyle>
            <a:lvl1pPr marL="0" marR="0" indent="0" algn="l" defTabSz="913710" rtl="0" eaLnBrk="1" fontAlgn="base" latinLnBrk="0" hangingPunct="1">
              <a:lnSpc>
                <a:spcPct val="100000"/>
              </a:lnSpc>
              <a:spcBef>
                <a:spcPts val="600"/>
              </a:spcBef>
              <a:spcAft>
                <a:spcPts val="0"/>
              </a:spcAft>
              <a:buClrTx/>
              <a:buSzTx/>
              <a:buFont typeface="Arial" panose="020B0604020202020204" pitchFamily="34" charset="0"/>
              <a:buNone/>
              <a:tabLst/>
              <a:defRPr sz="2000">
                <a:solidFill>
                  <a:schemeClr val="bg1"/>
                </a:solidFill>
              </a:defRPr>
            </a:lvl1pPr>
          </a:lstStyle>
          <a:p>
            <a:pPr marL="342834" marR="0" lvl="0" indent="-342834" algn="l" defTabSz="913710" rtl="0" eaLnBrk="1" fontAlgn="base" latinLnBrk="0" hangingPunct="1">
              <a:lnSpc>
                <a:spcPct val="100000"/>
              </a:lnSpc>
              <a:spcBef>
                <a:spcPts val="0"/>
              </a:spcBef>
              <a:spcAft>
                <a:spcPts val="0"/>
              </a:spcAft>
              <a:buClrTx/>
              <a:buSzTx/>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4" name="Text Placeholder 13"/>
          <p:cNvSpPr>
            <a:spLocks noGrp="1"/>
          </p:cNvSpPr>
          <p:nvPr>
            <p:ph type="body" sz="quarter" idx="13" hasCustomPrompt="1"/>
          </p:nvPr>
        </p:nvSpPr>
        <p:spPr>
          <a:xfrm>
            <a:off x="8992834" y="3921228"/>
            <a:ext cx="2596896" cy="1678599"/>
          </a:xfrm>
          <a:solidFill>
            <a:schemeClr val="tx2">
              <a:alpha val="91000"/>
            </a:schemeClr>
          </a:solidFill>
        </p:spPr>
        <p:txBody>
          <a:bodyPr/>
          <a:lstStyle>
            <a:lvl1pPr marL="0" marR="0" indent="0" algn="l" defTabSz="913710" rtl="0" eaLnBrk="1" fontAlgn="base" latinLnBrk="0" hangingPunct="1">
              <a:lnSpc>
                <a:spcPct val="100000"/>
              </a:lnSpc>
              <a:spcBef>
                <a:spcPts val="600"/>
              </a:spcBef>
              <a:spcAft>
                <a:spcPts val="0"/>
              </a:spcAft>
              <a:buClrTx/>
              <a:buSzTx/>
              <a:buFont typeface="Arial" panose="020B0604020202020204" pitchFamily="34" charset="0"/>
              <a:buNone/>
              <a:tabLst/>
              <a:defRPr kumimoji="0" lang="en-IN"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defRPr>
            </a:lvl1pPr>
          </a:lstStyle>
          <a:p>
            <a:pPr marL="342834" marR="0" lvl="0" indent="-342834" algn="l" defTabSz="913710" rtl="0" eaLnBrk="1" fontAlgn="base" latinLnBrk="0" hangingPunct="1">
              <a:lnSpc>
                <a:spcPct val="100000"/>
              </a:lnSpc>
              <a:spcBef>
                <a:spcPts val="0"/>
              </a:spcBef>
              <a:spcAft>
                <a:spcPts val="0"/>
              </a:spcAft>
              <a:buClrTx/>
              <a:buSzTx/>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6" name="Text Placeholder 13"/>
          <p:cNvSpPr>
            <a:spLocks noGrp="1"/>
          </p:cNvSpPr>
          <p:nvPr>
            <p:ph type="body" sz="quarter" idx="14" hasCustomPrompt="1"/>
          </p:nvPr>
        </p:nvSpPr>
        <p:spPr>
          <a:xfrm>
            <a:off x="6287041" y="3921228"/>
            <a:ext cx="2596896" cy="1678599"/>
          </a:xfrm>
          <a:solidFill>
            <a:srgbClr val="384C6D"/>
          </a:solidFill>
        </p:spPr>
        <p:txBody>
          <a:bodyPr/>
          <a:lstStyle>
            <a:lvl1pPr marL="0" marR="0" indent="0" algn="l" defTabSz="913710" rtl="0" eaLnBrk="1" fontAlgn="base" latinLnBrk="0" hangingPunct="1">
              <a:lnSpc>
                <a:spcPct val="100000"/>
              </a:lnSpc>
              <a:spcBef>
                <a:spcPts val="600"/>
              </a:spcBef>
              <a:spcAft>
                <a:spcPts val="0"/>
              </a:spcAft>
              <a:buClrTx/>
              <a:buSzTx/>
              <a:buFont typeface="Arial" panose="020B0604020202020204" pitchFamily="34" charset="0"/>
              <a:buNone/>
              <a:tabLst/>
              <a:defRPr kumimoji="0" lang="en-IN" sz="2000" b="0" i="0" u="none" strike="noStrike" kern="1200" cap="none" spc="0" normalizeH="0" baseline="0" noProof="0" dirty="0">
                <a:ln>
                  <a:noFill/>
                </a:ln>
                <a:solidFill>
                  <a:schemeClr val="bg1"/>
                </a:solidFill>
                <a:effectLst/>
                <a:uLnTx/>
                <a:uFillTx/>
                <a:latin typeface="Segoe UI Semilight"/>
                <a:ea typeface="Segoe UI" pitchFamily="34" charset="0"/>
                <a:cs typeface="Segoe UI" pitchFamily="34" charset="0"/>
              </a:defRPr>
            </a:lvl1pPr>
          </a:lstStyle>
          <a:p>
            <a:pPr marL="342834" marR="0" lvl="0" indent="-342834" algn="l" defTabSz="913710" rtl="0" eaLnBrk="1" fontAlgn="base" latinLnBrk="0" hangingPunct="1">
              <a:lnSpc>
                <a:spcPct val="100000"/>
              </a:lnSpc>
              <a:spcBef>
                <a:spcPts val="0"/>
              </a:spcBef>
              <a:spcAft>
                <a:spcPts val="0"/>
              </a:spcAft>
              <a:buClrTx/>
              <a:buSzTx/>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17" name="Text Placeholder 13"/>
          <p:cNvSpPr>
            <a:spLocks noGrp="1"/>
          </p:cNvSpPr>
          <p:nvPr>
            <p:ph type="body" sz="quarter" idx="15" hasCustomPrompt="1"/>
          </p:nvPr>
        </p:nvSpPr>
        <p:spPr>
          <a:xfrm>
            <a:off x="3581248" y="3921228"/>
            <a:ext cx="2596896" cy="1678599"/>
          </a:xfrm>
          <a:solidFill>
            <a:schemeClr val="accent2">
              <a:alpha val="91000"/>
            </a:schemeClr>
          </a:solidFill>
        </p:spPr>
        <p:txBody>
          <a:bodyPr/>
          <a:lstStyle>
            <a:lvl1pPr marL="0" marR="0" indent="0" algn="l" defTabSz="913710" rtl="0" eaLnBrk="1" fontAlgn="base" latinLnBrk="0" hangingPunct="1">
              <a:lnSpc>
                <a:spcPct val="100000"/>
              </a:lnSpc>
              <a:spcBef>
                <a:spcPts val="600"/>
              </a:spcBef>
              <a:spcAft>
                <a:spcPts val="0"/>
              </a:spcAft>
              <a:buClrTx/>
              <a:buSzTx/>
              <a:buFont typeface="Arial" panose="020B0604020202020204" pitchFamily="34" charset="0"/>
              <a:buNone/>
              <a:tabLst/>
              <a:defRPr sz="2000">
                <a:solidFill>
                  <a:schemeClr val="bg1"/>
                </a:solidFill>
              </a:defRPr>
            </a:lvl1pPr>
          </a:lstStyle>
          <a:p>
            <a:pPr marL="342834" marR="0" lvl="0" indent="-342834" algn="l" defTabSz="913710" rtl="0" eaLnBrk="1" fontAlgn="base" latinLnBrk="0" hangingPunct="1">
              <a:lnSpc>
                <a:spcPct val="100000"/>
              </a:lnSpc>
              <a:spcBef>
                <a:spcPts val="0"/>
              </a:spcBef>
              <a:spcAft>
                <a:spcPts val="0"/>
              </a:spcAft>
              <a:buClrTx/>
              <a:buSzTx/>
              <a:tabLst/>
              <a:defRPr/>
            </a:pPr>
            <a:r>
              <a:rPr kumimoji="0" lang="en-US" sz="2000" b="0" i="0" u="none" strike="noStrike" kern="0" cap="none" spc="0" normalizeH="0" baseline="0" noProof="0">
                <a:ln>
                  <a:noFill/>
                </a:ln>
                <a:solidFill>
                  <a:srgbClr val="FFFFFF"/>
                </a:solidFill>
                <a:effectLst/>
                <a:uLnTx/>
                <a:uFillTx/>
                <a:latin typeface="+mj-lt"/>
                <a:ea typeface="Segoe UI" pitchFamily="34" charset="0"/>
                <a:cs typeface="Segoe UI" pitchFamily="34" charset="0"/>
              </a:rPr>
              <a:t>Heading text</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 </a:t>
            </a:r>
          </a:p>
          <a:p>
            <a:pPr marL="228557" marR="0" lvl="0" indent="-171417" algn="l" defTabSz="91371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IN" sz="1199"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Add bullet text here, add bullet text here</a:t>
            </a:r>
          </a:p>
        </p:txBody>
      </p:sp>
      <p:sp>
        <p:nvSpPr>
          <p:cNvPr id="6" name="Date Placeholder 5"/>
          <p:cNvSpPr>
            <a:spLocks noGrp="1"/>
          </p:cNvSpPr>
          <p:nvPr>
            <p:ph type="dt" sz="half" idx="16"/>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225970646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Tiles with picture &amp; icons">
    <p:spTree>
      <p:nvGrpSpPr>
        <p:cNvPr id="1" name=""/>
        <p:cNvGrpSpPr/>
        <p:nvPr/>
      </p:nvGrpSpPr>
      <p:grpSpPr>
        <a:xfrm>
          <a:off x="0" y="0"/>
          <a:ext cx="0" cy="0"/>
          <a:chOff x="0" y="0"/>
          <a:chExt cx="0" cy="0"/>
        </a:xfrm>
      </p:grpSpPr>
      <p:sp>
        <p:nvSpPr>
          <p:cNvPr id="8" name="Picture Placeholder 7"/>
          <p:cNvSpPr>
            <a:spLocks noGrp="1"/>
          </p:cNvSpPr>
          <p:nvPr>
            <p:ph type="pic" sz="quarter" idx="21" hasCustomPrompt="1"/>
          </p:nvPr>
        </p:nvSpPr>
        <p:spPr>
          <a:xfrm>
            <a:off x="459347" y="1212849"/>
            <a:ext cx="11519928" cy="439479"/>
          </a:xfrm>
        </p:spPr>
        <p:txBody>
          <a:bodyPr/>
          <a:lstStyle>
            <a:lvl1pPr marL="0" indent="0">
              <a:buNone/>
              <a:defRPr/>
            </a:lvl1pPr>
          </a:lstStyle>
          <a:p>
            <a:r>
              <a:rPr lang="en-US"/>
              <a:t>Click to add Picture</a:t>
            </a:r>
          </a:p>
        </p:txBody>
      </p:sp>
      <p:sp>
        <p:nvSpPr>
          <p:cNvPr id="38" name="Text Placeholder 33"/>
          <p:cNvSpPr>
            <a:spLocks noGrp="1"/>
          </p:cNvSpPr>
          <p:nvPr>
            <p:ph type="body" sz="quarter" idx="14" hasCustomPrompt="1"/>
          </p:nvPr>
        </p:nvSpPr>
        <p:spPr>
          <a:xfrm>
            <a:off x="459346" y="3727578"/>
            <a:ext cx="2779776" cy="2804206"/>
          </a:xfrm>
          <a:solidFill>
            <a:schemeClr val="tx2"/>
          </a:solidFill>
        </p:spPr>
        <p:txBody>
          <a:bodyPr tIns="457200"/>
          <a:lstStyle>
            <a:lvl1pPr marL="0" marR="0" indent="0" algn="l" defTabSz="914191" rtl="0" eaLnBrk="1" fontAlgn="auto" latinLnBrk="0" hangingPunct="1">
              <a:lnSpc>
                <a:spcPct val="100000"/>
              </a:lnSpc>
              <a:spcBef>
                <a:spcPts val="200"/>
              </a:spcBef>
              <a:spcAft>
                <a:spcPts val="400"/>
              </a:spcAft>
              <a:buClrTx/>
              <a:buSzPct val="90000"/>
              <a:buFontTx/>
              <a:buNone/>
              <a:tabLst/>
              <a:defRPr sz="2000">
                <a:solidFill>
                  <a:schemeClr val="bg1"/>
                </a:solidFill>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914191" rtl="0" eaLnBrk="1" fontAlgn="auto" latinLnBrk="0" hangingPunct="1">
              <a:lnSpc>
                <a:spcPct val="100000"/>
              </a:lnSpc>
              <a:spcBef>
                <a:spcPts val="200"/>
              </a:spcBef>
              <a:spcAft>
                <a:spcPts val="40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Add your short text description here.</a:t>
            </a:r>
          </a:p>
          <a:p>
            <a:pPr marL="0" marR="0" lvl="0" indent="0" algn="l" defTabSz="914191" rtl="0" eaLnBrk="1" fontAlgn="auto" latinLnBrk="0" hangingPunct="1">
              <a:lnSpc>
                <a:spcPct val="100000"/>
              </a:lnSpc>
              <a:spcBef>
                <a:spcPts val="200"/>
              </a:spcBef>
              <a:spcAft>
                <a:spcPts val="400"/>
              </a:spcAft>
              <a:buClrTx/>
              <a:buSzPct val="90000"/>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191" rtl="0" eaLnBrk="1" fontAlgn="auto" latinLnBrk="0" hangingPunct="1">
              <a:lnSpc>
                <a:spcPct val="100000"/>
              </a:lnSpc>
              <a:spcBef>
                <a:spcPts val="200"/>
              </a:spcBef>
              <a:spcAft>
                <a:spcPts val="400"/>
              </a:spcAft>
              <a:buClrTx/>
              <a:buSzPct val="90000"/>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191" rtl="0" eaLnBrk="1" fontAlgn="auto" latinLnBrk="0" hangingPunct="1">
              <a:lnSpc>
                <a:spcPct val="100000"/>
              </a:lnSpc>
              <a:spcBef>
                <a:spcPts val="200"/>
              </a:spcBef>
              <a:spcAft>
                <a:spcPts val="400"/>
              </a:spcAft>
              <a:buClrTx/>
              <a:buSzPct val="90000"/>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Text Placeholder 9"/>
          <p:cNvSpPr>
            <a:spLocks noGrp="1"/>
          </p:cNvSpPr>
          <p:nvPr>
            <p:ph type="body" sz="quarter" idx="22" hasCustomPrompt="1"/>
          </p:nvPr>
        </p:nvSpPr>
        <p:spPr>
          <a:xfrm>
            <a:off x="1309738" y="2997539"/>
            <a:ext cx="1078992" cy="617991"/>
          </a:xfrm>
          <a:prstGeom prst="ellipse">
            <a:avLst/>
          </a:prstGeom>
          <a:solidFill>
            <a:schemeClr val="tx2"/>
          </a:solidFill>
          <a:ln w="44450">
            <a:solidFill>
              <a:srgbClr val="FFFFFF"/>
            </a:solidFill>
          </a:ln>
        </p:spPr>
        <p:txBody>
          <a:bodyPr/>
          <a:lstStyle>
            <a:lvl1pPr marL="0" indent="0">
              <a:buNone/>
              <a:defRPr>
                <a:solidFill>
                  <a:schemeClr val="tx2"/>
                </a:solidFill>
              </a:defRPr>
            </a:lvl1pPr>
          </a:lstStyle>
          <a:p>
            <a:pPr lvl="0"/>
            <a:r>
              <a:rPr lang="en-US"/>
              <a:t>s</a:t>
            </a:r>
          </a:p>
        </p:txBody>
      </p:sp>
      <p:sp>
        <p:nvSpPr>
          <p:cNvPr id="2" name="Title 1"/>
          <p:cNvSpPr>
            <a:spLocks noGrp="1"/>
          </p:cNvSpPr>
          <p:nvPr>
            <p:ph type="title" hasCustomPrompt="1"/>
          </p:nvPr>
        </p:nvSpPr>
        <p:spPr/>
        <p:txBody>
          <a:bodyPr/>
          <a:lstStyle>
            <a:lvl1pPr>
              <a:defRPr/>
            </a:lvl1pPr>
          </a:lstStyle>
          <a:p>
            <a:r>
              <a:rPr lang="en-US"/>
              <a:t>Tiles with picture &amp; icons</a:t>
            </a:r>
          </a:p>
        </p:txBody>
      </p:sp>
      <p:sp>
        <p:nvSpPr>
          <p:cNvPr id="3" name="Footer Placeholder 2"/>
          <p:cNvSpPr>
            <a:spLocks noGrp="1"/>
          </p:cNvSpPr>
          <p:nvPr>
            <p:ph type="ftr" sz="quarter" idx="10"/>
          </p:nvPr>
        </p:nvSpPr>
        <p:spPr>
          <a:xfrm>
            <a:off x="5609098" y="6663918"/>
            <a:ext cx="2104122" cy="204957"/>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39" name="Text Placeholder 33"/>
          <p:cNvSpPr>
            <a:spLocks noGrp="1"/>
          </p:cNvSpPr>
          <p:nvPr>
            <p:ph type="body" sz="quarter" idx="15" hasCustomPrompt="1"/>
          </p:nvPr>
        </p:nvSpPr>
        <p:spPr>
          <a:xfrm>
            <a:off x="3372730" y="3727578"/>
            <a:ext cx="2779776" cy="1878190"/>
          </a:xfrm>
          <a:solidFill>
            <a:srgbClr val="0070C0"/>
          </a:solidFill>
        </p:spPr>
        <p:txBody>
          <a:bodyPr tIns="457200"/>
          <a:lstStyle>
            <a:lvl1pPr marL="0" marR="0" indent="0" algn="l" defTabSz="914191" rtl="0" eaLnBrk="1" fontAlgn="auto" latinLnBrk="0" hangingPunct="1">
              <a:lnSpc>
                <a:spcPct val="100000"/>
              </a:lnSpc>
              <a:spcBef>
                <a:spcPts val="200"/>
              </a:spcBef>
              <a:spcAft>
                <a:spcPts val="400"/>
              </a:spcAft>
              <a:buClrTx/>
              <a:buSzPct val="90000"/>
              <a:buFontTx/>
              <a:buNone/>
              <a:tabLst/>
              <a:defRPr kumimoji="0" lang="en-US" sz="2000"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914191" rtl="0" eaLnBrk="1" fontAlgn="auto" latinLnBrk="0" hangingPunct="1">
              <a:lnSpc>
                <a:spcPct val="100000"/>
              </a:lnSpc>
              <a:spcBef>
                <a:spcPts val="200"/>
              </a:spcBef>
              <a:spcAft>
                <a:spcPts val="40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 Placeholder 33"/>
          <p:cNvSpPr>
            <a:spLocks noGrp="1"/>
          </p:cNvSpPr>
          <p:nvPr>
            <p:ph type="body" sz="quarter" idx="16" hasCustomPrompt="1"/>
          </p:nvPr>
        </p:nvSpPr>
        <p:spPr>
          <a:xfrm>
            <a:off x="6286114" y="3727578"/>
            <a:ext cx="2779776" cy="1878190"/>
          </a:xfrm>
          <a:solidFill>
            <a:schemeClr val="accent3"/>
          </a:solidFill>
        </p:spPr>
        <p:txBody>
          <a:bodyPr tIns="457200"/>
          <a:lstStyle>
            <a:lvl1pPr marL="0" marR="0" indent="0" algn="l" defTabSz="914191" rtl="0" eaLnBrk="1" fontAlgn="auto" latinLnBrk="0" hangingPunct="1">
              <a:lnSpc>
                <a:spcPct val="100000"/>
              </a:lnSpc>
              <a:spcBef>
                <a:spcPts val="200"/>
              </a:spcBef>
              <a:spcAft>
                <a:spcPts val="400"/>
              </a:spcAft>
              <a:buClrTx/>
              <a:buSzPct val="90000"/>
              <a:buFontTx/>
              <a:buNone/>
              <a:tabLst/>
              <a:defRPr kumimoji="0" lang="en-US" sz="2000"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914191" rtl="0" eaLnBrk="1" fontAlgn="auto" latinLnBrk="0" hangingPunct="1">
              <a:lnSpc>
                <a:spcPct val="100000"/>
              </a:lnSpc>
              <a:spcBef>
                <a:spcPts val="200"/>
              </a:spcBef>
              <a:spcAft>
                <a:spcPts val="40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Text Placeholder 33"/>
          <p:cNvSpPr>
            <a:spLocks noGrp="1"/>
          </p:cNvSpPr>
          <p:nvPr>
            <p:ph type="body" sz="quarter" idx="17" hasCustomPrompt="1"/>
          </p:nvPr>
        </p:nvSpPr>
        <p:spPr>
          <a:xfrm>
            <a:off x="9199498" y="3727578"/>
            <a:ext cx="2779776" cy="1878190"/>
          </a:xfrm>
          <a:solidFill>
            <a:schemeClr val="accent4"/>
          </a:solidFill>
        </p:spPr>
        <p:txBody>
          <a:bodyPr tIns="457200"/>
          <a:lstStyle>
            <a:lvl1pPr marL="0" marR="0" indent="0" algn="l" defTabSz="914191" rtl="0" eaLnBrk="1" fontAlgn="auto" latinLnBrk="0" hangingPunct="1">
              <a:lnSpc>
                <a:spcPct val="100000"/>
              </a:lnSpc>
              <a:spcBef>
                <a:spcPts val="200"/>
              </a:spcBef>
              <a:spcAft>
                <a:spcPts val="400"/>
              </a:spcAft>
              <a:buClrTx/>
              <a:buSzPct val="90000"/>
              <a:buFontTx/>
              <a:buNone/>
              <a:tabLst/>
              <a:defRPr kumimoji="0" lang="en-US" sz="2000" b="0" i="0" u="none" strike="noStrike" kern="1200" cap="none" spc="0" normalizeH="0" baseline="0" noProof="0" dirty="0">
                <a:ln>
                  <a:noFill/>
                </a:ln>
                <a:solidFill>
                  <a:schemeClr val="bg1"/>
                </a:solidFill>
                <a:effectLst/>
                <a:uLnTx/>
                <a:uFillTx/>
                <a:latin typeface="Segoe UI Semilight"/>
                <a:ea typeface="+mn-ea"/>
                <a:cs typeface="+mn-cs"/>
              </a:defRPr>
            </a:lvl1pPr>
          </a:lstStyle>
          <a:p>
            <a:pPr marL="0" marR="0" lvl="0" indent="0" algn="l" defTabSz="914191"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Header </a:t>
            </a:r>
          </a:p>
          <a:p>
            <a:pPr marL="0" marR="0" lvl="0" indent="0" algn="l" defTabSz="914191" rtl="0" eaLnBrk="1" fontAlgn="auto" latinLnBrk="0" hangingPunct="1">
              <a:lnSpc>
                <a:spcPct val="100000"/>
              </a:lnSpc>
              <a:spcBef>
                <a:spcPts val="200"/>
              </a:spcBef>
              <a:spcAft>
                <a:spcPts val="400"/>
              </a:spcAft>
              <a:buClrTx/>
              <a:buSzPct val="90000"/>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Add your short decryption about mobile here.</a:t>
            </a:r>
            <a:endParaRPr kumimoji="0" lang="en-US" sz="2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Picture Placeholder 29"/>
          <p:cNvSpPr>
            <a:spLocks noGrp="1"/>
          </p:cNvSpPr>
          <p:nvPr>
            <p:ph type="pic" sz="quarter" idx="12" hasCustomPrompt="1"/>
          </p:nvPr>
        </p:nvSpPr>
        <p:spPr>
          <a:xfrm>
            <a:off x="1410322" y="3190982"/>
            <a:ext cx="877824" cy="692107"/>
          </a:xfrm>
          <a:prstGeom prst="ellipse">
            <a:avLst/>
          </a:prstGeom>
        </p:spPr>
        <p:txBody>
          <a:bodyPr lIns="0" tIns="0" rIns="0" bIns="0" anchor="ctr"/>
          <a:lstStyle>
            <a:lvl1pPr marL="0" indent="0" algn="ctr">
              <a:buNone/>
              <a:defRPr sz="1599">
                <a:solidFill>
                  <a:schemeClr val="bg1"/>
                </a:solidFill>
              </a:defRPr>
            </a:lvl1pPr>
          </a:lstStyle>
          <a:p>
            <a:r>
              <a:rPr lang="en-US"/>
              <a:t>Insert Icon</a:t>
            </a:r>
          </a:p>
        </p:txBody>
      </p:sp>
      <p:sp>
        <p:nvSpPr>
          <p:cNvPr id="6" name="Date Placeholder 5"/>
          <p:cNvSpPr>
            <a:spLocks noGrp="1"/>
          </p:cNvSpPr>
          <p:nvPr>
            <p:ph type="dt" sz="half" idx="20"/>
          </p:nvPr>
        </p:nvSpPr>
        <p:spPr>
          <a:xfrm>
            <a:off x="392830" y="6663918"/>
            <a:ext cx="2797175" cy="153889"/>
          </a:xfrm>
          <a:prstGeom prst="rect">
            <a:avLst/>
          </a:prstGeom>
        </p:spPr>
        <p:txBody>
          <a:bodyPr/>
          <a:lstStyle>
            <a:lvl1pPr>
              <a:defRPr sz="1020"/>
            </a:lvl1pPr>
          </a:lstStyle>
          <a:p>
            <a:endParaRPr lang="en-US"/>
          </a:p>
        </p:txBody>
      </p:sp>
      <p:sp>
        <p:nvSpPr>
          <p:cNvPr id="24" name="Text Placeholder 9"/>
          <p:cNvSpPr>
            <a:spLocks noGrp="1"/>
          </p:cNvSpPr>
          <p:nvPr>
            <p:ph type="body" sz="quarter" idx="23" hasCustomPrompt="1"/>
          </p:nvPr>
        </p:nvSpPr>
        <p:spPr>
          <a:xfrm>
            <a:off x="4223122" y="2997539"/>
            <a:ext cx="1078992" cy="617991"/>
          </a:xfrm>
          <a:prstGeom prst="ellipse">
            <a:avLst/>
          </a:prstGeom>
          <a:solidFill>
            <a:srgbClr val="0070C0"/>
          </a:solidFill>
          <a:ln w="44450">
            <a:solidFill>
              <a:srgbClr val="FFFFFF"/>
            </a:solidFill>
          </a:ln>
        </p:spPr>
        <p:txBody>
          <a:bodyPr/>
          <a:lstStyle>
            <a:lvl1pPr marL="0" indent="0">
              <a:buNone/>
              <a:defRPr>
                <a:solidFill>
                  <a:schemeClr val="accent2"/>
                </a:solidFill>
              </a:defRPr>
            </a:lvl1pPr>
          </a:lstStyle>
          <a:p>
            <a:pPr lvl="0"/>
            <a:r>
              <a:rPr lang="en-US"/>
              <a:t>s</a:t>
            </a:r>
          </a:p>
        </p:txBody>
      </p:sp>
      <p:sp>
        <p:nvSpPr>
          <p:cNvPr id="25" name="Text Placeholder 9"/>
          <p:cNvSpPr>
            <a:spLocks noGrp="1"/>
          </p:cNvSpPr>
          <p:nvPr>
            <p:ph type="body" sz="quarter" idx="24" hasCustomPrompt="1"/>
          </p:nvPr>
        </p:nvSpPr>
        <p:spPr>
          <a:xfrm>
            <a:off x="7136506" y="2997539"/>
            <a:ext cx="1078992" cy="617991"/>
          </a:xfrm>
          <a:prstGeom prst="ellipse">
            <a:avLst/>
          </a:prstGeom>
          <a:solidFill>
            <a:schemeClr val="accent3"/>
          </a:solidFill>
          <a:ln w="44450">
            <a:solidFill>
              <a:srgbClr val="FFFFFF"/>
            </a:solidFill>
          </a:ln>
        </p:spPr>
        <p:txBody>
          <a:bodyPr/>
          <a:lstStyle>
            <a:lvl1pPr marL="0" indent="0">
              <a:buNone/>
              <a:defRPr>
                <a:solidFill>
                  <a:schemeClr val="accent3"/>
                </a:solidFill>
              </a:defRPr>
            </a:lvl1pPr>
          </a:lstStyle>
          <a:p>
            <a:pPr lvl="0"/>
            <a:r>
              <a:rPr lang="en-US"/>
              <a:t>s</a:t>
            </a:r>
          </a:p>
        </p:txBody>
      </p:sp>
      <p:sp>
        <p:nvSpPr>
          <p:cNvPr id="26" name="Text Placeholder 9"/>
          <p:cNvSpPr>
            <a:spLocks noGrp="1"/>
          </p:cNvSpPr>
          <p:nvPr>
            <p:ph type="body" sz="quarter" idx="25" hasCustomPrompt="1"/>
          </p:nvPr>
        </p:nvSpPr>
        <p:spPr>
          <a:xfrm>
            <a:off x="10049890" y="2997539"/>
            <a:ext cx="1078992" cy="617991"/>
          </a:xfrm>
          <a:prstGeom prst="ellipse">
            <a:avLst/>
          </a:prstGeom>
          <a:solidFill>
            <a:schemeClr val="accent4"/>
          </a:solidFill>
          <a:ln w="44450">
            <a:solidFill>
              <a:srgbClr val="FFFFFF"/>
            </a:solidFill>
          </a:ln>
        </p:spPr>
        <p:txBody>
          <a:bodyPr/>
          <a:lstStyle>
            <a:lvl1pPr marL="0" indent="0">
              <a:buNone/>
              <a:defRPr>
                <a:solidFill>
                  <a:schemeClr val="accent4"/>
                </a:solidFill>
              </a:defRPr>
            </a:lvl1pPr>
          </a:lstStyle>
          <a:p>
            <a:pPr lvl="0"/>
            <a:r>
              <a:rPr lang="en-US"/>
              <a:t>s</a:t>
            </a:r>
          </a:p>
        </p:txBody>
      </p:sp>
      <p:sp>
        <p:nvSpPr>
          <p:cNvPr id="31" name="Picture Placeholder 29"/>
          <p:cNvSpPr>
            <a:spLocks noGrp="1"/>
          </p:cNvSpPr>
          <p:nvPr>
            <p:ph type="pic" sz="quarter" idx="13" hasCustomPrompt="1"/>
          </p:nvPr>
        </p:nvSpPr>
        <p:spPr>
          <a:xfrm>
            <a:off x="4323706" y="3190982"/>
            <a:ext cx="877824" cy="692107"/>
          </a:xfrm>
          <a:prstGeom prst="ellipse">
            <a:avLst/>
          </a:prstGeom>
        </p:spPr>
        <p:txBody>
          <a:bodyPr lIns="0" tIns="0" rIns="0" bIns="0" anchor="ctr"/>
          <a:lstStyle>
            <a:lvl1pPr marL="0" indent="0" algn="ctr">
              <a:buNone/>
              <a:defRPr sz="1599">
                <a:solidFill>
                  <a:schemeClr val="bg1"/>
                </a:solidFill>
              </a:defRPr>
            </a:lvl1pPr>
          </a:lstStyle>
          <a:p>
            <a:r>
              <a:rPr lang="en-US"/>
              <a:t>Insert Icon</a:t>
            </a:r>
          </a:p>
        </p:txBody>
      </p:sp>
      <p:sp>
        <p:nvSpPr>
          <p:cNvPr id="42" name="Picture Placeholder 29"/>
          <p:cNvSpPr>
            <a:spLocks noGrp="1"/>
          </p:cNvSpPr>
          <p:nvPr>
            <p:ph type="pic" sz="quarter" idx="18" hasCustomPrompt="1"/>
          </p:nvPr>
        </p:nvSpPr>
        <p:spPr>
          <a:xfrm>
            <a:off x="7237090" y="3190982"/>
            <a:ext cx="877824" cy="692107"/>
          </a:xfrm>
          <a:prstGeom prst="ellipse">
            <a:avLst/>
          </a:prstGeom>
        </p:spPr>
        <p:txBody>
          <a:bodyPr lIns="0" tIns="0" rIns="0" bIns="0" anchor="ctr"/>
          <a:lstStyle>
            <a:lvl1pPr marL="0" indent="0" algn="ctr">
              <a:buNone/>
              <a:defRPr sz="1599">
                <a:solidFill>
                  <a:schemeClr val="bg1"/>
                </a:solidFill>
              </a:defRPr>
            </a:lvl1pPr>
          </a:lstStyle>
          <a:p>
            <a:r>
              <a:rPr lang="en-US"/>
              <a:t>Insert Icon</a:t>
            </a:r>
          </a:p>
        </p:txBody>
      </p:sp>
      <p:sp>
        <p:nvSpPr>
          <p:cNvPr id="43" name="Picture Placeholder 29"/>
          <p:cNvSpPr>
            <a:spLocks noGrp="1"/>
          </p:cNvSpPr>
          <p:nvPr>
            <p:ph type="pic" sz="quarter" idx="19" hasCustomPrompt="1"/>
          </p:nvPr>
        </p:nvSpPr>
        <p:spPr>
          <a:xfrm>
            <a:off x="10150474" y="3190982"/>
            <a:ext cx="877824" cy="692107"/>
          </a:xfrm>
          <a:prstGeom prst="ellipse">
            <a:avLst/>
          </a:prstGeom>
        </p:spPr>
        <p:txBody>
          <a:bodyPr lIns="0" tIns="0" rIns="0" bIns="0" anchor="ctr"/>
          <a:lstStyle>
            <a:lvl1pPr marL="0" indent="0" algn="ctr">
              <a:buNone/>
              <a:defRPr sz="1599">
                <a:solidFill>
                  <a:schemeClr val="bg1"/>
                </a:solidFill>
              </a:defRPr>
            </a:lvl1pPr>
          </a:lstStyle>
          <a:p>
            <a:r>
              <a:rPr lang="en-US"/>
              <a:t>Insert Icon</a:t>
            </a:r>
          </a:p>
        </p:txBody>
      </p:sp>
    </p:spTree>
    <p:extLst>
      <p:ext uri="{BB962C8B-B14F-4D97-AF65-F5344CB8AC3E}">
        <p14:creationId xmlns:p14="http://schemas.microsoft.com/office/powerpoint/2010/main" val="345485611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itle layout">
    <p:spTree>
      <p:nvGrpSpPr>
        <p:cNvPr id="1" name=""/>
        <p:cNvGrpSpPr/>
        <p:nvPr/>
      </p:nvGrpSpPr>
      <p:grpSpPr>
        <a:xfrm>
          <a:off x="0" y="0"/>
          <a:ext cx="0" cy="0"/>
          <a:chOff x="0" y="0"/>
          <a:chExt cx="0" cy="0"/>
        </a:xfrm>
      </p:grpSpPr>
      <p:sp>
        <p:nvSpPr>
          <p:cNvPr id="12" name="Text Placeholder 11"/>
          <p:cNvSpPr>
            <a:spLocks noGrp="1"/>
          </p:cNvSpPr>
          <p:nvPr>
            <p:ph type="body" sz="quarter" idx="22" hasCustomPrompt="1"/>
          </p:nvPr>
        </p:nvSpPr>
        <p:spPr>
          <a:xfrm>
            <a:off x="4356100" y="3835058"/>
            <a:ext cx="3786188" cy="408075"/>
          </a:xfrm>
          <a:solidFill>
            <a:schemeClr val="bg1">
              <a:lumMod val="95000"/>
            </a:schemeClr>
          </a:solidFill>
        </p:spPr>
        <p:txBody>
          <a:bodyPr lIns="91440" tIns="45720" rIns="91440" bIns="45720"/>
          <a:lstStyle>
            <a:lvl1pPr marL="0" marR="0" indent="0" algn="l" defTabSz="932111" rtl="0" eaLnBrk="1" fontAlgn="base" latinLnBrk="0" hangingPunct="1">
              <a:lnSpc>
                <a:spcPct val="100000"/>
              </a:lnSpc>
              <a:spcBef>
                <a:spcPct val="0"/>
              </a:spcBef>
              <a:spcAft>
                <a:spcPct val="0"/>
              </a:spcAft>
              <a:buClrTx/>
              <a:buSzTx/>
              <a:buNone/>
              <a:tabLst/>
              <a:defRPr kumimoji="0" lang="en-US" sz="2000" b="0" i="0" u="none" strike="noStrike" kern="1200" cap="none" spc="0" normalizeH="0" baseline="0" dirty="0" smtClean="0">
                <a:ln>
                  <a:noFill/>
                </a:ln>
                <a:solidFill>
                  <a:schemeClr val="accent2"/>
                </a:solidFill>
                <a:effectLst/>
                <a:uLnTx/>
                <a:uFillTx/>
                <a:latin typeface="+mn-lt"/>
                <a:ea typeface="+mn-ea"/>
                <a:cs typeface="+mn-cs"/>
              </a:defRPr>
            </a:lvl1pPr>
            <a:lvl5pPr marL="0" marR="0" indent="0" algn="l" defTabSz="114278"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a:solidFill>
                  <a:schemeClr val="accent2"/>
                </a:solidFill>
              </a:defRPr>
            </a:lvl5pPr>
          </a:lstStyle>
          <a:p>
            <a:pPr marL="342834" marR="0" lvl="0" indent="-342834" algn="l" defTabSz="932111" rtl="0" eaLnBrk="1" fontAlgn="base" latinLnBrk="0" hangingPunct="1">
              <a:lnSpc>
                <a:spcPct val="100000"/>
              </a:lnSpc>
              <a:spcBef>
                <a:spcPct val="0"/>
              </a:spcBef>
              <a:spcAft>
                <a:spcPct val="0"/>
              </a:spcAft>
              <a:buClrTx/>
              <a:buSzTx/>
              <a:tabLst/>
              <a:defRPr/>
            </a:pPr>
            <a:r>
              <a:rPr lang="en-US"/>
              <a:t>Sub-head goes here</a:t>
            </a:r>
          </a:p>
        </p:txBody>
      </p:sp>
      <p:sp>
        <p:nvSpPr>
          <p:cNvPr id="10" name="Picture Placeholder 9"/>
          <p:cNvSpPr>
            <a:spLocks noGrp="1"/>
          </p:cNvSpPr>
          <p:nvPr>
            <p:ph type="pic" sz="quarter" idx="19" hasCustomPrompt="1"/>
          </p:nvPr>
        </p:nvSpPr>
        <p:spPr>
          <a:xfrm>
            <a:off x="492244" y="1938338"/>
            <a:ext cx="3786188" cy="307777"/>
          </a:xfrm>
        </p:spPr>
        <p:txBody>
          <a:bodyPr/>
          <a:lstStyle>
            <a:lvl1pPr marL="0" indent="0">
              <a:buNone/>
              <a:defRPr sz="2000"/>
            </a:lvl1pPr>
          </a:lstStyle>
          <a:p>
            <a:r>
              <a:rPr lang="en-US"/>
              <a:t>Click to add Picture</a:t>
            </a:r>
          </a:p>
        </p:txBody>
      </p:sp>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609099" y="6663918"/>
            <a:ext cx="2232583" cy="244199"/>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21" name="Text Placeholder 15"/>
          <p:cNvSpPr>
            <a:spLocks noGrp="1"/>
          </p:cNvSpPr>
          <p:nvPr>
            <p:ph type="body" sz="quarter" idx="14" hasCustomPrompt="1"/>
          </p:nvPr>
        </p:nvSpPr>
        <p:spPr>
          <a:xfrm>
            <a:off x="8221090" y="1419226"/>
            <a:ext cx="3786188" cy="376684"/>
          </a:xfrm>
          <a:solidFill>
            <a:schemeClr val="accent3"/>
          </a:solidFill>
        </p:spPr>
        <p:txBody>
          <a:bodyPr lIns="137160" rIns="137160"/>
          <a:lstStyle>
            <a:lvl1pPr marL="0" marR="0" indent="0" algn="l" defTabSz="932111" rtl="0" eaLnBrk="1" fontAlgn="base" latinLnBrk="0" hangingPunct="1">
              <a:lnSpc>
                <a:spcPct val="100000"/>
              </a:lnSpc>
              <a:spcBef>
                <a:spcPct val="0"/>
              </a:spcBef>
              <a:spcAft>
                <a:spcPts val="0"/>
              </a:spcAft>
              <a:buClrTx/>
              <a:buSzTx/>
              <a:buFontTx/>
              <a:buNone/>
              <a:tabLst/>
              <a:defRPr sz="2400">
                <a:solidFill>
                  <a:schemeClr val="bg1"/>
                </a:solidFill>
              </a:defRPr>
            </a:lvl1pPr>
          </a:lstStyle>
          <a:p>
            <a:pPr marL="0" marR="0" lvl="0" indent="0" algn="l" defTabSz="932111" rtl="0" eaLnBrk="1" fontAlgn="base"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mj-lt"/>
                <a:ea typeface="Segoe UI" pitchFamily="34" charset="0"/>
                <a:cs typeface="Segoe UI" pitchFamily="34" charset="0"/>
              </a:rPr>
              <a:t>Heading goes here</a:t>
            </a:r>
            <a:endParaRPr kumimoji="0" lang="en-US" sz="1800" b="0" i="0" u="none" strike="noStrike" kern="120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8" name="Date Placeholder 7"/>
          <p:cNvSpPr>
            <a:spLocks noGrp="1"/>
          </p:cNvSpPr>
          <p:nvPr>
            <p:ph type="dt" sz="half" idx="18"/>
          </p:nvPr>
        </p:nvSpPr>
        <p:spPr>
          <a:xfrm>
            <a:off x="392830" y="6663918"/>
            <a:ext cx="2797175" cy="153889"/>
          </a:xfrm>
          <a:prstGeom prst="rect">
            <a:avLst/>
          </a:prstGeom>
        </p:spPr>
        <p:txBody>
          <a:bodyPr/>
          <a:lstStyle>
            <a:lvl1pPr>
              <a:defRPr sz="1020"/>
            </a:lvl1pPr>
          </a:lstStyle>
          <a:p>
            <a:endParaRPr lang="en-US"/>
          </a:p>
        </p:txBody>
      </p:sp>
      <p:sp>
        <p:nvSpPr>
          <p:cNvPr id="17" name="Picture Placeholder 9"/>
          <p:cNvSpPr>
            <a:spLocks noGrp="1"/>
          </p:cNvSpPr>
          <p:nvPr>
            <p:ph type="pic" sz="quarter" idx="20" hasCustomPrompt="1"/>
          </p:nvPr>
        </p:nvSpPr>
        <p:spPr>
          <a:xfrm>
            <a:off x="4356666" y="1938338"/>
            <a:ext cx="3786188" cy="307777"/>
          </a:xfrm>
        </p:spPr>
        <p:txBody>
          <a:bodyPr/>
          <a:lstStyle>
            <a:lvl1pPr marL="0" indent="0">
              <a:buNone/>
              <a:defRPr sz="2000"/>
            </a:lvl1pPr>
          </a:lstStyle>
          <a:p>
            <a:r>
              <a:rPr lang="en-US"/>
              <a:t>Click to add Picture</a:t>
            </a:r>
          </a:p>
        </p:txBody>
      </p:sp>
      <p:sp>
        <p:nvSpPr>
          <p:cNvPr id="18" name="Picture Placeholder 9"/>
          <p:cNvSpPr>
            <a:spLocks noGrp="1"/>
          </p:cNvSpPr>
          <p:nvPr>
            <p:ph type="pic" sz="quarter" idx="21" hasCustomPrompt="1"/>
          </p:nvPr>
        </p:nvSpPr>
        <p:spPr>
          <a:xfrm>
            <a:off x="8221090" y="1938338"/>
            <a:ext cx="3786188" cy="307777"/>
          </a:xfrm>
        </p:spPr>
        <p:txBody>
          <a:bodyPr/>
          <a:lstStyle>
            <a:lvl1pPr marL="0" indent="0">
              <a:buNone/>
              <a:defRPr sz="2000"/>
            </a:lvl1pPr>
          </a:lstStyle>
          <a:p>
            <a:r>
              <a:rPr lang="en-US"/>
              <a:t>Click to add Picture</a:t>
            </a:r>
          </a:p>
        </p:txBody>
      </p:sp>
      <p:sp>
        <p:nvSpPr>
          <p:cNvPr id="22" name="Text Placeholder 11"/>
          <p:cNvSpPr>
            <a:spLocks noGrp="1"/>
          </p:cNvSpPr>
          <p:nvPr>
            <p:ph type="body" sz="quarter" idx="23" hasCustomPrompt="1"/>
          </p:nvPr>
        </p:nvSpPr>
        <p:spPr>
          <a:xfrm>
            <a:off x="8221090" y="3835058"/>
            <a:ext cx="3786188" cy="408075"/>
          </a:xfrm>
          <a:solidFill>
            <a:schemeClr val="bg1">
              <a:lumMod val="95000"/>
            </a:schemeClr>
          </a:solidFill>
        </p:spPr>
        <p:txBody>
          <a:bodyPr wrap="square" lIns="91440" tIns="45720" rIns="91440" bIns="45720"/>
          <a:lstStyle>
            <a:lvl1pPr marL="0" marR="0" indent="0" algn="l" defTabSz="932111" rtl="0" eaLnBrk="1" fontAlgn="base" latinLnBrk="0" hangingPunct="1">
              <a:lnSpc>
                <a:spcPct val="100000"/>
              </a:lnSpc>
              <a:spcBef>
                <a:spcPct val="0"/>
              </a:spcBef>
              <a:spcAft>
                <a:spcPct val="0"/>
              </a:spcAft>
              <a:buClrTx/>
              <a:buSzTx/>
              <a:buNone/>
              <a:tabLst/>
              <a:defRPr kumimoji="0" lang="en-US" sz="2000" b="0" i="0" u="none" strike="noStrike" kern="1200" cap="none" spc="0" normalizeH="0" baseline="0" dirty="0" smtClean="0">
                <a:ln>
                  <a:noFill/>
                </a:ln>
                <a:solidFill>
                  <a:schemeClr val="accent3"/>
                </a:solidFill>
                <a:effectLst/>
                <a:uLnTx/>
                <a:uFillTx/>
                <a:latin typeface="+mn-lt"/>
                <a:ea typeface="+mn-ea"/>
                <a:cs typeface="+mn-cs"/>
              </a:defRPr>
            </a:lvl1pPr>
            <a:lvl5pPr marL="0" marR="0" indent="0" algn="l" defTabSz="114278"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a:solidFill>
                  <a:schemeClr val="accent3"/>
                </a:solidFill>
              </a:defRPr>
            </a:lvl5pPr>
          </a:lstStyle>
          <a:p>
            <a:pPr marL="342834" marR="0" lvl="0" indent="-342834" algn="l" defTabSz="932111" rtl="0" eaLnBrk="1" fontAlgn="base" latinLnBrk="0" hangingPunct="1">
              <a:lnSpc>
                <a:spcPct val="100000"/>
              </a:lnSpc>
              <a:spcBef>
                <a:spcPct val="0"/>
              </a:spcBef>
              <a:spcAft>
                <a:spcPct val="0"/>
              </a:spcAft>
              <a:buClrTx/>
              <a:buSzTx/>
              <a:tabLst/>
              <a:defRPr/>
            </a:pPr>
            <a:r>
              <a:rPr lang="en-US"/>
              <a:t>Sub-head goes here</a:t>
            </a:r>
          </a:p>
        </p:txBody>
      </p:sp>
      <p:sp>
        <p:nvSpPr>
          <p:cNvPr id="14" name="Text Placeholder 13"/>
          <p:cNvSpPr>
            <a:spLocks noGrp="1"/>
          </p:cNvSpPr>
          <p:nvPr>
            <p:ph type="body" sz="quarter" idx="24" hasCustomPrompt="1"/>
          </p:nvPr>
        </p:nvSpPr>
        <p:spPr>
          <a:xfrm>
            <a:off x="492244" y="1419226"/>
            <a:ext cx="3786188" cy="369332"/>
          </a:xfrm>
          <a:solidFill>
            <a:schemeClr val="accent1"/>
          </a:solidFill>
        </p:spPr>
        <p:txBody>
          <a:bodyPr lIns="137160" rIns="137160"/>
          <a:lstStyle>
            <a:lvl1pPr marL="0" indent="0">
              <a:buNone/>
              <a:defRPr sz="2400" b="0" i="0">
                <a:solidFill>
                  <a:schemeClr val="bg1"/>
                </a:solidFill>
                <a:latin typeface="+mj-lt"/>
              </a:defRPr>
            </a:lvl1pPr>
            <a:lvl2pPr>
              <a:defRPr sz="2400" b="0" i="0">
                <a:latin typeface="+mj-lt"/>
              </a:defRPr>
            </a:lvl2pPr>
            <a:lvl3pPr>
              <a:defRPr sz="2400" b="0" i="0">
                <a:latin typeface="+mj-lt"/>
              </a:defRPr>
            </a:lvl3pPr>
            <a:lvl4pPr>
              <a:defRPr sz="2400" b="0" i="0">
                <a:latin typeface="+mj-lt"/>
              </a:defRPr>
            </a:lvl4pPr>
            <a:lvl5pPr>
              <a:defRPr sz="2400" b="0" i="0">
                <a:latin typeface="+mj-lt"/>
              </a:defRPr>
            </a:lvl5pPr>
          </a:lstStyle>
          <a:p>
            <a:pPr lvl="0"/>
            <a:r>
              <a:rPr lang="en-US"/>
              <a:t>Heading goes here</a:t>
            </a:r>
          </a:p>
        </p:txBody>
      </p:sp>
      <p:sp>
        <p:nvSpPr>
          <p:cNvPr id="26" name="Text Placeholder 13"/>
          <p:cNvSpPr>
            <a:spLocks noGrp="1"/>
          </p:cNvSpPr>
          <p:nvPr>
            <p:ph type="body" sz="quarter" idx="25" hasCustomPrompt="1"/>
          </p:nvPr>
        </p:nvSpPr>
        <p:spPr>
          <a:xfrm>
            <a:off x="4356100" y="1419226"/>
            <a:ext cx="3786754" cy="369332"/>
          </a:xfrm>
          <a:solidFill>
            <a:schemeClr val="accent2"/>
          </a:solidFill>
        </p:spPr>
        <p:txBody>
          <a:bodyPr lIns="137160" rIns="137160"/>
          <a:lstStyle>
            <a:lvl1pPr marL="0" indent="0">
              <a:buNone/>
              <a:defRPr sz="2400" b="0" i="0">
                <a:solidFill>
                  <a:schemeClr val="bg1"/>
                </a:solidFill>
                <a:latin typeface="+mj-lt"/>
              </a:defRPr>
            </a:lvl1pPr>
            <a:lvl2pPr>
              <a:defRPr sz="2400" b="0" i="0">
                <a:latin typeface="+mj-lt"/>
              </a:defRPr>
            </a:lvl2pPr>
            <a:lvl3pPr>
              <a:defRPr sz="2400" b="0" i="0">
                <a:latin typeface="+mj-lt"/>
              </a:defRPr>
            </a:lvl3pPr>
            <a:lvl4pPr>
              <a:defRPr sz="2400" b="0" i="0">
                <a:latin typeface="+mj-lt"/>
              </a:defRPr>
            </a:lvl4pPr>
            <a:lvl5pPr>
              <a:defRPr sz="2400" b="0" i="0">
                <a:latin typeface="+mj-lt"/>
              </a:defRPr>
            </a:lvl5pPr>
          </a:lstStyle>
          <a:p>
            <a:pPr lvl="0"/>
            <a:r>
              <a:rPr lang="en-US"/>
              <a:t>Heading goes here</a:t>
            </a:r>
          </a:p>
        </p:txBody>
      </p:sp>
      <p:sp>
        <p:nvSpPr>
          <p:cNvPr id="27" name="Text Placeholder 11"/>
          <p:cNvSpPr>
            <a:spLocks noGrp="1"/>
          </p:cNvSpPr>
          <p:nvPr>
            <p:ph type="body" sz="quarter" idx="26" hasCustomPrompt="1"/>
          </p:nvPr>
        </p:nvSpPr>
        <p:spPr>
          <a:xfrm>
            <a:off x="492244" y="3835058"/>
            <a:ext cx="3786188" cy="408075"/>
          </a:xfrm>
          <a:solidFill>
            <a:schemeClr val="bg1">
              <a:lumMod val="95000"/>
            </a:schemeClr>
          </a:solidFill>
        </p:spPr>
        <p:txBody>
          <a:bodyPr lIns="91440" tIns="45720" rIns="91440" bIns="45720"/>
          <a:lstStyle>
            <a:lvl1pPr marL="0" marR="0" indent="0" algn="l" defTabSz="932111" rtl="0" eaLnBrk="1" fontAlgn="base" latinLnBrk="0" hangingPunct="1">
              <a:lnSpc>
                <a:spcPct val="100000"/>
              </a:lnSpc>
              <a:spcBef>
                <a:spcPct val="0"/>
              </a:spcBef>
              <a:spcAft>
                <a:spcPct val="0"/>
              </a:spcAft>
              <a:buClrTx/>
              <a:buSzTx/>
              <a:buNone/>
              <a:tabLst/>
              <a:defRPr kumimoji="0" lang="en-US" sz="2000" b="0" i="0" u="none" strike="noStrike" kern="1200" cap="none" spc="0" normalizeH="0" baseline="0" dirty="0" smtClean="0">
                <a:ln>
                  <a:noFill/>
                </a:ln>
                <a:solidFill>
                  <a:schemeClr val="tx2"/>
                </a:solidFill>
                <a:effectLst/>
                <a:uLnTx/>
                <a:uFillTx/>
                <a:latin typeface="+mn-lt"/>
                <a:ea typeface="+mn-ea"/>
                <a:cs typeface="+mn-cs"/>
              </a:defRPr>
            </a:lvl1pPr>
            <a:lvl5pPr marL="0" marR="0" indent="0" algn="l" defTabSz="114278"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a:solidFill>
                  <a:schemeClr val="accent2"/>
                </a:solidFill>
              </a:defRPr>
            </a:lvl5pPr>
          </a:lstStyle>
          <a:p>
            <a:pPr marL="342834" marR="0" lvl="0" indent="-342834" algn="l" defTabSz="932111" rtl="0" eaLnBrk="1" fontAlgn="base" latinLnBrk="0" hangingPunct="1">
              <a:lnSpc>
                <a:spcPct val="100000"/>
              </a:lnSpc>
              <a:spcBef>
                <a:spcPct val="0"/>
              </a:spcBef>
              <a:spcAft>
                <a:spcPct val="0"/>
              </a:spcAft>
              <a:buClrTx/>
              <a:buSzTx/>
              <a:tabLst/>
              <a:defRPr/>
            </a:pPr>
            <a:r>
              <a:rPr lang="en-US"/>
              <a:t>Sub-head goes here</a:t>
            </a:r>
          </a:p>
        </p:txBody>
      </p:sp>
    </p:spTree>
    <p:extLst>
      <p:ext uri="{BB962C8B-B14F-4D97-AF65-F5344CB8AC3E}">
        <p14:creationId xmlns:p14="http://schemas.microsoft.com/office/powerpoint/2010/main" val="348412669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Title Layou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goes here</a:t>
            </a:r>
          </a:p>
        </p:txBody>
      </p:sp>
      <p:sp>
        <p:nvSpPr>
          <p:cNvPr id="3" name="Footer Placeholder 2"/>
          <p:cNvSpPr>
            <a:spLocks noGrp="1"/>
          </p:cNvSpPr>
          <p:nvPr>
            <p:ph type="ftr" sz="quarter" idx="10"/>
          </p:nvPr>
        </p:nvSpPr>
        <p:spPr>
          <a:xfrm>
            <a:off x="5609099" y="6663919"/>
            <a:ext cx="2199071" cy="46629"/>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15" name="Text Placeholder 10"/>
          <p:cNvSpPr>
            <a:spLocks noGrp="1"/>
          </p:cNvSpPr>
          <p:nvPr>
            <p:ph type="body" sz="quarter" idx="12" hasCustomPrompt="1"/>
          </p:nvPr>
        </p:nvSpPr>
        <p:spPr>
          <a:xfrm>
            <a:off x="472022" y="1409700"/>
            <a:ext cx="5705856" cy="2260106"/>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652" b="0" i="0">
                <a:solidFill>
                  <a:schemeClr val="bg1"/>
                </a:solidFill>
                <a:latin typeface="+mn-lt"/>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a:p>
            <a:pPr marL="0" marR="0" lvl="0" indent="0" algn="l" defTabSz="913710" rtl="0" eaLnBrk="1" fontAlgn="base"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a:p>
            <a:pPr marL="0" marR="0" lvl="0" indent="0" algn="l" defTabSz="913710" rtl="0" eaLnBrk="1" fontAlgn="base"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endParaRPr>
          </a:p>
        </p:txBody>
      </p:sp>
      <p:sp>
        <p:nvSpPr>
          <p:cNvPr id="16" name="Text Placeholder 10"/>
          <p:cNvSpPr>
            <a:spLocks noGrp="1"/>
          </p:cNvSpPr>
          <p:nvPr>
            <p:ph type="body" sz="quarter" idx="13" hasCustomPrompt="1"/>
          </p:nvPr>
        </p:nvSpPr>
        <p:spPr>
          <a:xfrm>
            <a:off x="6285207" y="1409700"/>
            <a:ext cx="5705856" cy="1506738"/>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400" b="0" i="0">
                <a:solidFill>
                  <a:schemeClr val="bg1"/>
                </a:solidFill>
                <a:latin typeface="+mj-lt"/>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7" name="Text Placeholder 10"/>
          <p:cNvSpPr>
            <a:spLocks noGrp="1"/>
          </p:cNvSpPr>
          <p:nvPr>
            <p:ph type="body" sz="quarter" idx="14" hasCustomPrompt="1"/>
          </p:nvPr>
        </p:nvSpPr>
        <p:spPr>
          <a:xfrm>
            <a:off x="472022" y="4014214"/>
            <a:ext cx="5705856" cy="1506738"/>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400" b="0" i="0">
                <a:solidFill>
                  <a:schemeClr val="bg1"/>
                </a:solidFill>
                <a:latin typeface="+mj-lt"/>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18" name="Text Placeholder 10"/>
          <p:cNvSpPr>
            <a:spLocks noGrp="1"/>
          </p:cNvSpPr>
          <p:nvPr>
            <p:ph type="body" sz="quarter" idx="15" hasCustomPrompt="1"/>
          </p:nvPr>
        </p:nvSpPr>
        <p:spPr>
          <a:xfrm>
            <a:off x="6285207" y="4014214"/>
            <a:ext cx="5705856" cy="1506738"/>
          </a:xfrm>
          <a:solidFill>
            <a:schemeClr val="tx2"/>
          </a:solidFill>
        </p:spPr>
        <p:txBody>
          <a:bodyPr/>
          <a:lstStyle>
            <a:lvl1pPr marL="0" marR="0" indent="0" algn="l" defTabSz="913710" rtl="0" eaLnBrk="1" fontAlgn="base" latinLnBrk="0" hangingPunct="1">
              <a:lnSpc>
                <a:spcPct val="100000"/>
              </a:lnSpc>
              <a:spcBef>
                <a:spcPts val="0"/>
              </a:spcBef>
              <a:spcAft>
                <a:spcPts val="0"/>
              </a:spcAft>
              <a:buClrTx/>
              <a:buSzTx/>
              <a:buFontTx/>
              <a:buNone/>
              <a:tabLst/>
              <a:defRPr sz="2400" b="0" i="0">
                <a:solidFill>
                  <a:schemeClr val="bg1"/>
                </a:solidFill>
                <a:latin typeface="+mj-lt"/>
              </a:defRPr>
            </a:lvl1pPr>
          </a:lstStyle>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Add text here, it can be only few words. Content can be long or short.</a:t>
            </a:r>
          </a:p>
          <a:p>
            <a:pPr marL="0" marR="0" lvl="0" indent="0" algn="l" defTabSz="913710" rtl="0" eaLnBrk="1" fontAlgn="base" latinLnBrk="0" hangingPunct="1">
              <a:lnSpc>
                <a:spcPct val="100000"/>
              </a:lnSpc>
              <a:spcBef>
                <a:spcPts val="0"/>
              </a:spcBef>
              <a:spcAft>
                <a:spcPts val="0"/>
              </a:spcAft>
              <a:buClrTx/>
              <a:buSzTx/>
              <a:buFontTx/>
              <a:buNone/>
              <a:tabLst/>
              <a:defRPr/>
            </a:pPr>
            <a:r>
              <a:rPr kumimoji="0" lang="en-IN" sz="2400" b="0" i="0" u="none" strike="noStrike" kern="0" cap="none" spc="0" normalizeH="0" baseline="0" noProof="0">
                <a:ln>
                  <a:noFill/>
                </a:ln>
                <a:solidFill>
                  <a:srgbClr val="FFFFFF"/>
                </a:solidFill>
                <a:effectLst/>
                <a:uLnTx/>
                <a:uFillTx/>
                <a:latin typeface="+mj-lt"/>
                <a:ea typeface="Segoe UI" pitchFamily="34" charset="0"/>
                <a:cs typeface="Segoe UI" pitchFamily="34" charset="0"/>
              </a:rPr>
              <a:t>These dummy text will give an idea how the slide will look like.</a:t>
            </a:r>
          </a:p>
        </p:txBody>
      </p:sp>
      <p:sp>
        <p:nvSpPr>
          <p:cNvPr id="5" name="Date Placeholder 4"/>
          <p:cNvSpPr>
            <a:spLocks noGrp="1"/>
          </p:cNvSpPr>
          <p:nvPr>
            <p:ph type="dt" sz="half" idx="16"/>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2274805386"/>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Title and Shape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457201" y="1624889"/>
            <a:ext cx="3737429" cy="430887"/>
          </a:xfrm>
          <a:solidFill>
            <a:srgbClr val="384C6D"/>
          </a:solidFill>
        </p:spPr>
        <p:txBody>
          <a:bodyPr anchor="ctr"/>
          <a:lstStyle>
            <a:lvl1pPr marL="0" indent="0">
              <a:buNone/>
              <a:defRPr sz="2800">
                <a:solidFill>
                  <a:schemeClr val="bg1"/>
                </a:solidFill>
              </a:defRPr>
            </a:lvl1pPr>
          </a:lstStyle>
          <a:p>
            <a:pPr lvl="0"/>
            <a:r>
              <a:rPr lang="en-US"/>
              <a:t>Title</a:t>
            </a:r>
          </a:p>
        </p:txBody>
      </p:sp>
      <p:sp>
        <p:nvSpPr>
          <p:cNvPr id="7" name="Text Placeholder 3"/>
          <p:cNvSpPr>
            <a:spLocks noGrp="1"/>
          </p:cNvSpPr>
          <p:nvPr>
            <p:ph type="body" sz="quarter" idx="11" hasCustomPrompt="1"/>
          </p:nvPr>
        </p:nvSpPr>
        <p:spPr>
          <a:xfrm>
            <a:off x="4349524" y="1649301"/>
            <a:ext cx="3737429" cy="430887"/>
          </a:xfrm>
          <a:solidFill>
            <a:srgbClr val="384C6D"/>
          </a:solidFill>
        </p:spPr>
        <p:txBody>
          <a:bodyPr anchor="ctr"/>
          <a:lstStyle>
            <a:lvl1pPr marL="0" indent="0">
              <a:buNone/>
              <a:defRPr sz="2800">
                <a:solidFill>
                  <a:schemeClr val="bg1"/>
                </a:solidFill>
              </a:defRPr>
            </a:lvl1pPr>
          </a:lstStyle>
          <a:p>
            <a:pPr lvl="0"/>
            <a:r>
              <a:rPr lang="en-US"/>
              <a:t>Title</a:t>
            </a:r>
          </a:p>
        </p:txBody>
      </p:sp>
      <p:sp>
        <p:nvSpPr>
          <p:cNvPr id="8" name="Text Placeholder 3"/>
          <p:cNvSpPr>
            <a:spLocks noGrp="1"/>
          </p:cNvSpPr>
          <p:nvPr>
            <p:ph type="body" sz="quarter" idx="12" hasCustomPrompt="1"/>
          </p:nvPr>
        </p:nvSpPr>
        <p:spPr>
          <a:xfrm>
            <a:off x="8241847" y="1649301"/>
            <a:ext cx="3737429" cy="430887"/>
          </a:xfrm>
          <a:solidFill>
            <a:srgbClr val="384C6D"/>
          </a:solidFill>
        </p:spPr>
        <p:txBody>
          <a:bodyPr anchor="ctr"/>
          <a:lstStyle>
            <a:lvl1pPr marL="0" indent="0">
              <a:buNone/>
              <a:defRPr sz="2800">
                <a:solidFill>
                  <a:schemeClr val="bg1"/>
                </a:solidFill>
              </a:defRPr>
            </a:lvl1pPr>
          </a:lstStyle>
          <a:p>
            <a:pPr lvl="0"/>
            <a:r>
              <a:rPr lang="en-US"/>
              <a:t>Title</a:t>
            </a:r>
          </a:p>
        </p:txBody>
      </p:sp>
      <p:sp>
        <p:nvSpPr>
          <p:cNvPr id="9" name="Text Placeholder 3"/>
          <p:cNvSpPr>
            <a:spLocks noGrp="1"/>
          </p:cNvSpPr>
          <p:nvPr>
            <p:ph type="body" sz="quarter" idx="13" hasCustomPrompt="1"/>
          </p:nvPr>
        </p:nvSpPr>
        <p:spPr>
          <a:xfrm>
            <a:off x="457201" y="2249033"/>
            <a:ext cx="3737429" cy="276999"/>
          </a:xfrm>
          <a:solidFill>
            <a:schemeClr val="bg1">
              <a:lumMod val="95000"/>
            </a:schemeClr>
          </a:solidFill>
        </p:spPr>
        <p:txBody>
          <a:bodyPr anchor="t"/>
          <a:lstStyle>
            <a:lvl1pPr marL="0" indent="0" algn="l">
              <a:buNone/>
              <a:defRPr sz="1800">
                <a:solidFill>
                  <a:schemeClr val="tx1"/>
                </a:solidFill>
                <a:latin typeface="+mn-lt"/>
              </a:defRPr>
            </a:lvl1pPr>
          </a:lstStyle>
          <a:p>
            <a:pPr lvl="0"/>
            <a:r>
              <a:rPr lang="en-US"/>
              <a:t>Add Content</a:t>
            </a:r>
          </a:p>
        </p:txBody>
      </p:sp>
      <p:sp>
        <p:nvSpPr>
          <p:cNvPr id="10" name="Text Placeholder 3"/>
          <p:cNvSpPr>
            <a:spLocks noGrp="1"/>
          </p:cNvSpPr>
          <p:nvPr>
            <p:ph type="body" sz="quarter" idx="14" hasCustomPrompt="1"/>
          </p:nvPr>
        </p:nvSpPr>
        <p:spPr>
          <a:xfrm>
            <a:off x="4349524" y="2249033"/>
            <a:ext cx="3737429" cy="276999"/>
          </a:xfrm>
          <a:solidFill>
            <a:schemeClr val="bg1">
              <a:lumMod val="95000"/>
            </a:schemeClr>
          </a:solidFill>
        </p:spPr>
        <p:txBody>
          <a:bodyPr anchor="t"/>
          <a:lstStyle>
            <a:lvl1pPr marL="0" indent="0" algn="l">
              <a:buNone/>
              <a:defRPr sz="1800">
                <a:solidFill>
                  <a:schemeClr val="tx1"/>
                </a:solidFill>
                <a:latin typeface="+mn-lt"/>
              </a:defRPr>
            </a:lvl1pPr>
          </a:lstStyle>
          <a:p>
            <a:pPr lvl="0"/>
            <a:r>
              <a:rPr lang="en-US"/>
              <a:t>Add Content</a:t>
            </a:r>
          </a:p>
        </p:txBody>
      </p:sp>
      <p:sp>
        <p:nvSpPr>
          <p:cNvPr id="11" name="Text Placeholder 3"/>
          <p:cNvSpPr>
            <a:spLocks noGrp="1"/>
          </p:cNvSpPr>
          <p:nvPr>
            <p:ph type="body" sz="quarter" idx="15" hasCustomPrompt="1"/>
          </p:nvPr>
        </p:nvSpPr>
        <p:spPr>
          <a:xfrm>
            <a:off x="8241847" y="2249033"/>
            <a:ext cx="3737429" cy="276999"/>
          </a:xfrm>
          <a:solidFill>
            <a:schemeClr val="bg1">
              <a:lumMod val="95000"/>
            </a:schemeClr>
          </a:solidFill>
        </p:spPr>
        <p:txBody>
          <a:bodyPr anchor="t"/>
          <a:lstStyle>
            <a:lvl1pPr marL="0" indent="0" algn="l">
              <a:buNone/>
              <a:defRPr sz="1800">
                <a:solidFill>
                  <a:schemeClr val="tx1"/>
                </a:solidFill>
                <a:latin typeface="+mn-lt"/>
              </a:defRPr>
            </a:lvl1pPr>
          </a:lstStyle>
          <a:p>
            <a:pPr lvl="0"/>
            <a:r>
              <a:rPr lang="en-US"/>
              <a:t>Add Content</a:t>
            </a:r>
          </a:p>
        </p:txBody>
      </p:sp>
      <p:sp>
        <p:nvSpPr>
          <p:cNvPr id="12" name="Text Placeholder 3"/>
          <p:cNvSpPr>
            <a:spLocks noGrp="1"/>
          </p:cNvSpPr>
          <p:nvPr>
            <p:ph type="body" sz="quarter" idx="16" hasCustomPrompt="1"/>
          </p:nvPr>
        </p:nvSpPr>
        <p:spPr>
          <a:xfrm>
            <a:off x="457201" y="5036458"/>
            <a:ext cx="11522075" cy="307777"/>
          </a:xfrm>
          <a:solidFill>
            <a:srgbClr val="384C6D"/>
          </a:solidFill>
        </p:spPr>
        <p:txBody>
          <a:bodyPr anchor="t"/>
          <a:lstStyle>
            <a:lvl1pPr marL="0" indent="0">
              <a:buNone/>
              <a:defRPr sz="2000">
                <a:solidFill>
                  <a:schemeClr val="bg1"/>
                </a:solidFill>
                <a:latin typeface="+mn-lt"/>
              </a:defRPr>
            </a:lvl1pPr>
          </a:lstStyle>
          <a:p>
            <a:pPr lvl="0"/>
            <a:r>
              <a:rPr lang="en-US"/>
              <a:t>Add Content</a:t>
            </a:r>
          </a:p>
        </p:txBody>
      </p:sp>
      <p:sp>
        <p:nvSpPr>
          <p:cNvPr id="14" name="Footer Placeholder 13"/>
          <p:cNvSpPr>
            <a:spLocks noGrp="1"/>
          </p:cNvSpPr>
          <p:nvPr>
            <p:ph type="ftr" sz="quarter" idx="17"/>
          </p:nvPr>
        </p:nvSpPr>
        <p:spPr>
          <a:xfrm>
            <a:off x="5609099" y="6663917"/>
            <a:ext cx="1847201" cy="153889"/>
          </a:xfrm>
          <a:prstGeom prst="rect">
            <a:avLst/>
          </a:prstGeom>
        </p:spPr>
        <p:txBody>
          <a:bodyPr/>
          <a:lstStyle>
            <a:lvl1pPr>
              <a:defRPr sz="1020"/>
            </a:lvl1pPr>
          </a:lstStyle>
          <a:p>
            <a:endParaRPr lang="en-US"/>
          </a:p>
        </p:txBody>
      </p:sp>
      <p:sp>
        <p:nvSpPr>
          <p:cNvPr id="15" name="Slide Number Placeholder 14"/>
          <p:cNvSpPr>
            <a:spLocks noGrp="1"/>
          </p:cNvSpPr>
          <p:nvPr>
            <p:ph type="sldNum" sz="quarter" idx="18"/>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2" name="Date Placeholder 1"/>
          <p:cNvSpPr>
            <a:spLocks noGrp="1"/>
          </p:cNvSpPr>
          <p:nvPr>
            <p:ph type="dt" sz="half" idx="19"/>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6825583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63278" y="287297"/>
            <a:ext cx="977900" cy="215900"/>
          </a:xfrm>
          <a:prstGeom prst="rect">
            <a:avLst/>
          </a:prstGeom>
        </p:spPr>
      </p:pic>
    </p:spTree>
    <p:extLst>
      <p:ext uri="{BB962C8B-B14F-4D97-AF65-F5344CB8AC3E}">
        <p14:creationId xmlns:p14="http://schemas.microsoft.com/office/powerpoint/2010/main" val="245700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SquareLRight_FullBleedImag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0" y="0"/>
            <a:ext cx="12436475" cy="6994525"/>
          </a:xfrm>
        </p:spPr>
        <p:txBody>
          <a:bodyPr anchor="ctr">
            <a:noAutofit/>
          </a:bodyPr>
          <a:lstStyle>
            <a:lvl1pPr marL="0" indent="0" algn="ctr">
              <a:buNone/>
              <a:defRPr/>
            </a:lvl1pPr>
          </a:lstStyle>
          <a:p>
            <a:r>
              <a:rPr lang="en-US"/>
              <a:t>Click to add Picture</a:t>
            </a:r>
          </a:p>
        </p:txBody>
      </p:sp>
      <p:sp>
        <p:nvSpPr>
          <p:cNvPr id="9" name="Title 8"/>
          <p:cNvSpPr>
            <a:spLocks noGrp="1"/>
          </p:cNvSpPr>
          <p:nvPr>
            <p:ph type="title"/>
          </p:nvPr>
        </p:nvSpPr>
        <p:spPr>
          <a:xfrm>
            <a:off x="6328228" y="295275"/>
            <a:ext cx="5736045" cy="1169294"/>
          </a:xfrm>
        </p:spPr>
        <p:txBody>
          <a:bodyPr/>
          <a:lstStyle>
            <a:lvl1pPr>
              <a:defRPr sz="3799">
                <a:solidFill>
                  <a:schemeClr val="bg1"/>
                </a:solidFill>
              </a:defRPr>
            </a:lvl1pPr>
          </a:lstStyle>
          <a:p>
            <a:r>
              <a:rPr lang="en-US"/>
              <a:t>Click to edit Master title style</a:t>
            </a:r>
          </a:p>
        </p:txBody>
      </p:sp>
      <p:sp>
        <p:nvSpPr>
          <p:cNvPr id="11" name="Text Placeholder 10"/>
          <p:cNvSpPr>
            <a:spLocks noGrp="1"/>
          </p:cNvSpPr>
          <p:nvPr>
            <p:ph type="body" sz="quarter" idx="12" hasCustomPrompt="1"/>
          </p:nvPr>
        </p:nvSpPr>
        <p:spPr>
          <a:xfrm>
            <a:off x="6328228" y="1334860"/>
            <a:ext cx="5736045" cy="5180240"/>
          </a:xfrm>
        </p:spPr>
        <p:txBody>
          <a:bodyPr>
            <a:noAutofit/>
          </a:bodyPr>
          <a:lstStyle>
            <a:lvl1pPr marL="0" indent="0">
              <a:buNone/>
              <a:defRPr sz="2800">
                <a:solidFill>
                  <a:schemeClr val="bg1"/>
                </a:solidFill>
              </a:defRPr>
            </a:lvl1pPr>
            <a:lvl2pPr marL="228557" indent="0">
              <a:buNone/>
              <a:defRPr sz="2400">
                <a:solidFill>
                  <a:schemeClr val="tx1"/>
                </a:solidFill>
              </a:defRPr>
            </a:lvl2pPr>
            <a:lvl3pPr marL="457112" indent="0">
              <a:buNone/>
              <a:defRPr sz="2000">
                <a:solidFill>
                  <a:schemeClr val="tx1"/>
                </a:solidFill>
              </a:defRPr>
            </a:lvl3pPr>
            <a:lvl4pPr marL="685669" indent="0">
              <a:buNone/>
              <a:defRPr sz="2000">
                <a:solidFill>
                  <a:schemeClr val="tx1"/>
                </a:solidFill>
              </a:defRPr>
            </a:lvl4pPr>
            <a:lvl5pPr marL="914224" indent="0">
              <a:buNone/>
              <a:defRPr sz="2000">
                <a:solidFill>
                  <a:schemeClr val="tx1"/>
                </a:solidFill>
              </a:defRPr>
            </a:lvl5pPr>
          </a:lstStyle>
          <a:p>
            <a:pPr lvl="0"/>
            <a:r>
              <a:rPr lang="en-US"/>
              <a:t>Click to add text</a:t>
            </a:r>
          </a:p>
        </p:txBody>
      </p:sp>
      <p:sp>
        <p:nvSpPr>
          <p:cNvPr id="12" name="Footer Placeholder 11"/>
          <p:cNvSpPr>
            <a:spLocks noGrp="1"/>
          </p:cNvSpPr>
          <p:nvPr>
            <p:ph type="ftr" sz="quarter" idx="13"/>
          </p:nvPr>
        </p:nvSpPr>
        <p:spPr>
          <a:xfrm>
            <a:off x="5609099" y="6663918"/>
            <a:ext cx="2400140" cy="244199"/>
          </a:xfrm>
          <a:prstGeom prst="rect">
            <a:avLst/>
          </a:prstGeom>
        </p:spPr>
        <p:txBody>
          <a:bodyPr/>
          <a:lstStyle>
            <a:lvl1pPr>
              <a:defRPr sz="1020">
                <a:solidFill>
                  <a:schemeClr val="tx1"/>
                </a:solidFill>
              </a:defRPr>
            </a:lvl1pPr>
          </a:lstStyle>
          <a:p>
            <a:endParaRPr lang="en-US"/>
          </a:p>
        </p:txBody>
      </p:sp>
      <p:sp>
        <p:nvSpPr>
          <p:cNvPr id="13" name="Slide Number Placeholder 12"/>
          <p:cNvSpPr>
            <a:spLocks noGrp="1"/>
          </p:cNvSpPr>
          <p:nvPr>
            <p:ph type="sldNum" sz="quarter" idx="14"/>
          </p:nvPr>
        </p:nvSpPr>
        <p:spPr>
          <a:xfrm>
            <a:off x="11979276" y="6573608"/>
            <a:ext cx="240167" cy="334509"/>
          </a:xfrm>
          <a:prstGeom prst="rect">
            <a:avLst/>
          </a:prstGeom>
        </p:spPr>
        <p:txBody>
          <a:bodyPr/>
          <a:lstStyle>
            <a:lvl1pPr>
              <a:defRPr>
                <a:solidFill>
                  <a:schemeClr val="tx1"/>
                </a:solidFill>
              </a:defRPr>
            </a:lvl1pPr>
          </a:lstStyle>
          <a:p>
            <a:fld id="{A64EE09E-D5B7-40B0-9125-FC5EF6416E15}" type="slidenum">
              <a:rPr lang="en-US" smtClean="0"/>
              <a:pPr/>
              <a:t>‹#›</a:t>
            </a:fld>
            <a:endParaRPr lang="en-US"/>
          </a:p>
        </p:txBody>
      </p:sp>
      <p:sp>
        <p:nvSpPr>
          <p:cNvPr id="2" name="Date Placeholder 1"/>
          <p:cNvSpPr>
            <a:spLocks noGrp="1"/>
          </p:cNvSpPr>
          <p:nvPr>
            <p:ph type="dt" sz="half" idx="15"/>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98358232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3" name="Rectangle 2"/>
          <p:cNvSpPr/>
          <p:nvPr userDrawn="1"/>
        </p:nvSpPr>
        <p:spPr bwMode="auto">
          <a:xfrm>
            <a:off x="8229601" y="0"/>
            <a:ext cx="4206875" cy="6994525"/>
          </a:xfrm>
          <a:prstGeom prst="rect">
            <a:avLst/>
          </a:prstGeom>
          <a:solidFill>
            <a:srgbClr val="384C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1" hasCustomPrompt="1"/>
          </p:nvPr>
        </p:nvSpPr>
        <p:spPr>
          <a:xfrm>
            <a:off x="318182" y="1334860"/>
            <a:ext cx="7670119" cy="5091340"/>
          </a:xfrm>
        </p:spPr>
        <p:txBody>
          <a:bodyPr anchor="ctr">
            <a:noAutofit/>
          </a:bodyPr>
          <a:lstStyle>
            <a:lvl1pPr marL="0" indent="0" algn="ctr">
              <a:buNone/>
              <a:defRPr/>
            </a:lvl1pPr>
          </a:lstStyle>
          <a:p>
            <a:r>
              <a:rPr lang="en-US"/>
              <a:t>Click to add Picture</a:t>
            </a:r>
          </a:p>
        </p:txBody>
      </p:sp>
      <p:sp>
        <p:nvSpPr>
          <p:cNvPr id="12" name="Footer Placeholder 11"/>
          <p:cNvSpPr>
            <a:spLocks noGrp="1"/>
          </p:cNvSpPr>
          <p:nvPr>
            <p:ph type="ftr" sz="quarter" idx="13"/>
          </p:nvPr>
        </p:nvSpPr>
        <p:spPr>
          <a:xfrm>
            <a:off x="5609099" y="6663918"/>
            <a:ext cx="1218283" cy="153888"/>
          </a:xfrm>
          <a:prstGeom prst="rect">
            <a:avLst/>
          </a:prstGeom>
        </p:spPr>
        <p:txBody>
          <a:bodyPr/>
          <a:lstStyle>
            <a:lvl1pPr>
              <a:defRPr sz="1020">
                <a:solidFill>
                  <a:schemeClr val="tx1"/>
                </a:solidFill>
              </a:defRPr>
            </a:lvl1pPr>
          </a:lstStyle>
          <a:p>
            <a:endParaRPr lang="en-US"/>
          </a:p>
        </p:txBody>
      </p:sp>
      <p:sp>
        <p:nvSpPr>
          <p:cNvPr id="13" name="Slide Number Placeholder 12"/>
          <p:cNvSpPr>
            <a:spLocks noGrp="1"/>
          </p:cNvSpPr>
          <p:nvPr>
            <p:ph type="sldNum" sz="quarter" idx="14"/>
          </p:nvPr>
        </p:nvSpPr>
        <p:spPr>
          <a:xfrm>
            <a:off x="11979276" y="6573608"/>
            <a:ext cx="240167" cy="334509"/>
          </a:xfrm>
          <a:prstGeom prst="rect">
            <a:avLst/>
          </a:prstGeom>
        </p:spPr>
        <p:txBody>
          <a:bodyPr/>
          <a:lstStyle>
            <a:lvl1pPr>
              <a:defRPr>
                <a:solidFill>
                  <a:schemeClr val="bg1"/>
                </a:solidFill>
              </a:defRPr>
            </a:lvl1pPr>
          </a:lstStyle>
          <a:p>
            <a:fld id="{A64EE09E-D5B7-40B0-9125-FC5EF6416E15}" type="slidenum">
              <a:rPr lang="en-US" smtClean="0"/>
              <a:pPr/>
              <a:t>‹#›</a:t>
            </a:fld>
            <a:endParaRPr lang="en-US"/>
          </a:p>
        </p:txBody>
      </p:sp>
      <p:sp>
        <p:nvSpPr>
          <p:cNvPr id="11" name="Text Placeholder 10"/>
          <p:cNvSpPr>
            <a:spLocks noGrp="1"/>
          </p:cNvSpPr>
          <p:nvPr>
            <p:ph type="body" sz="quarter" idx="12" hasCustomPrompt="1"/>
          </p:nvPr>
        </p:nvSpPr>
        <p:spPr>
          <a:xfrm>
            <a:off x="8572500" y="295274"/>
            <a:ext cx="3491773" cy="6219826"/>
          </a:xfrm>
        </p:spPr>
        <p:txBody>
          <a:bodyPr>
            <a:noAutofit/>
          </a:bodyPr>
          <a:lstStyle>
            <a:lvl1pPr marL="0" indent="0">
              <a:buNone/>
              <a:defRPr sz="2800">
                <a:solidFill>
                  <a:schemeClr val="bg1"/>
                </a:solidFill>
              </a:defRPr>
            </a:lvl1pPr>
            <a:lvl2pPr marL="228557" indent="0">
              <a:buNone/>
              <a:defRPr sz="2400">
                <a:solidFill>
                  <a:schemeClr val="tx1"/>
                </a:solidFill>
              </a:defRPr>
            </a:lvl2pPr>
            <a:lvl3pPr marL="457112" indent="0">
              <a:buNone/>
              <a:defRPr sz="2000">
                <a:solidFill>
                  <a:schemeClr val="tx1"/>
                </a:solidFill>
              </a:defRPr>
            </a:lvl3pPr>
            <a:lvl4pPr marL="685669" indent="0">
              <a:buNone/>
              <a:defRPr sz="2000">
                <a:solidFill>
                  <a:schemeClr val="tx1"/>
                </a:solidFill>
              </a:defRPr>
            </a:lvl4pPr>
            <a:lvl5pPr marL="914224" indent="0">
              <a:buNone/>
              <a:defRPr sz="2000">
                <a:solidFill>
                  <a:schemeClr val="tx1"/>
                </a:solidFill>
              </a:defRPr>
            </a:lvl5pPr>
          </a:lstStyle>
          <a:p>
            <a:pPr lvl="0"/>
            <a:r>
              <a:rPr lang="en-US"/>
              <a:t>Click to add text</a:t>
            </a:r>
          </a:p>
        </p:txBody>
      </p:sp>
      <p:sp>
        <p:nvSpPr>
          <p:cNvPr id="2" name="Title 1"/>
          <p:cNvSpPr>
            <a:spLocks noGrp="1"/>
          </p:cNvSpPr>
          <p:nvPr>
            <p:ph type="title"/>
          </p:nvPr>
        </p:nvSpPr>
        <p:spPr>
          <a:xfrm>
            <a:off x="318182" y="295275"/>
            <a:ext cx="7670119" cy="565091"/>
          </a:xfrm>
        </p:spPr>
        <p:txBody>
          <a:bodyPr/>
          <a:lstStyle/>
          <a:p>
            <a:r>
              <a:rPr lang="en-US"/>
              <a:t>Click to edit Master title style</a:t>
            </a:r>
          </a:p>
        </p:txBody>
      </p:sp>
      <p:sp>
        <p:nvSpPr>
          <p:cNvPr id="4" name="Date Placeholder 3"/>
          <p:cNvSpPr>
            <a:spLocks noGrp="1"/>
          </p:cNvSpPr>
          <p:nvPr>
            <p:ph type="dt" sz="half" idx="15"/>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208999467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609099" y="6663919"/>
            <a:ext cx="1757836" cy="98852"/>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6" name="Text Placeholder 5"/>
          <p:cNvSpPr>
            <a:spLocks noGrp="1"/>
          </p:cNvSpPr>
          <p:nvPr>
            <p:ph type="body" sz="quarter" idx="12"/>
          </p:nvPr>
        </p:nvSpPr>
        <p:spPr>
          <a:xfrm>
            <a:off x="317500" y="1358900"/>
            <a:ext cx="3614738" cy="2097049"/>
          </a:xfrm>
        </p:spPr>
        <p:txBody>
          <a:bodyPr/>
          <a:lstStyle>
            <a:lvl1pPr>
              <a:defRPr sz="2652"/>
            </a:lvl1pPr>
            <a:lvl2pPr>
              <a:defRPr sz="2040"/>
            </a:lvl2pPr>
            <a:lvl3pPr>
              <a:defRPr sz="1632"/>
            </a:lvl3pPr>
            <a:lvl4pPr>
              <a:defRPr sz="1632"/>
            </a:lvl4pPr>
            <a:lvl5pPr>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hart Placeholder 9"/>
          <p:cNvSpPr>
            <a:spLocks noGrp="1"/>
          </p:cNvSpPr>
          <p:nvPr>
            <p:ph type="chart" sz="quarter" idx="13" hasCustomPrompt="1"/>
          </p:nvPr>
        </p:nvSpPr>
        <p:spPr>
          <a:xfrm>
            <a:off x="4089400" y="1952855"/>
            <a:ext cx="7889874" cy="439479"/>
          </a:xfrm>
          <a:solidFill>
            <a:schemeClr val="bg1">
              <a:lumMod val="95000"/>
            </a:schemeClr>
          </a:solidFill>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089400" y="1501988"/>
            <a:ext cx="7889875" cy="307777"/>
          </a:xfrm>
          <a:solidFill>
            <a:schemeClr val="tx2"/>
          </a:solidFill>
        </p:spPr>
        <p:txBody>
          <a:bodyPr lIns="91440" rIns="91440" anchor="ctr"/>
          <a:lstStyle>
            <a:lvl1pPr marL="0" indent="0">
              <a:buNone/>
              <a:defRPr sz="2000">
                <a:solidFill>
                  <a:schemeClr val="bg1"/>
                </a:solidFill>
                <a:latin typeface="Segoe UI" panose="020B0502040204020203" pitchFamily="34" charset="0"/>
                <a:cs typeface="Segoe UI" panose="020B0502040204020203" pitchFamily="34" charset="0"/>
              </a:defRPr>
            </a:lvl1pPr>
            <a:lvl2pPr marL="228557" indent="0">
              <a:buNone/>
              <a:defRPr sz="2000">
                <a:solidFill>
                  <a:schemeClr val="bg1"/>
                </a:solidFill>
                <a:latin typeface="Segoe UI" panose="020B0502040204020203" pitchFamily="34" charset="0"/>
                <a:cs typeface="Segoe UI" panose="020B0502040204020203" pitchFamily="34" charset="0"/>
              </a:defRPr>
            </a:lvl2pPr>
            <a:lvl3pPr marL="457112" indent="0">
              <a:buNone/>
              <a:defRPr sz="2000">
                <a:solidFill>
                  <a:schemeClr val="bg1"/>
                </a:solidFill>
                <a:latin typeface="Segoe UI" panose="020B0502040204020203" pitchFamily="34" charset="0"/>
                <a:cs typeface="Segoe UI" panose="020B0502040204020203" pitchFamily="34" charset="0"/>
              </a:defRPr>
            </a:lvl3pPr>
            <a:lvl4pPr marL="685669" indent="0">
              <a:buNone/>
              <a:defRPr sz="2000">
                <a:solidFill>
                  <a:schemeClr val="bg1"/>
                </a:solidFill>
                <a:latin typeface="Segoe UI" panose="020B0502040204020203" pitchFamily="34" charset="0"/>
                <a:cs typeface="Segoe UI" panose="020B0502040204020203" pitchFamily="34" charset="0"/>
              </a:defRPr>
            </a:lvl4pPr>
            <a:lvl5pPr marL="914224" indent="0">
              <a:buNone/>
              <a:defRPr sz="2000">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2332366949"/>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Chart 2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609099" y="6663918"/>
            <a:ext cx="2562112" cy="48592"/>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10" name="Chart Placeholder 9"/>
          <p:cNvSpPr>
            <a:spLocks noGrp="1"/>
          </p:cNvSpPr>
          <p:nvPr>
            <p:ph type="chart" sz="quarter" idx="13" hasCustomPrompt="1"/>
          </p:nvPr>
        </p:nvSpPr>
        <p:spPr>
          <a:xfrm>
            <a:off x="457201" y="1211264"/>
            <a:ext cx="11522074" cy="439479"/>
          </a:xfrm>
          <a:ln w="3175">
            <a:solidFill>
              <a:schemeClr val="bg1">
                <a:lumMod val="85000"/>
              </a:schemeClr>
            </a:solidFill>
          </a:ln>
        </p:spPr>
        <p:txBody>
          <a:bodyPr anchor="t"/>
          <a:lstStyle>
            <a:lvl1pPr marL="0" indent="0" algn="ctr">
              <a:buNone/>
              <a:defRPr/>
            </a:lvl1pPr>
          </a:lstStyle>
          <a:p>
            <a:r>
              <a:rPr lang="en-US"/>
              <a:t>Insert chart</a:t>
            </a:r>
          </a:p>
        </p:txBody>
      </p:sp>
      <p:sp>
        <p:nvSpPr>
          <p:cNvPr id="11" name="Text Placeholder 5"/>
          <p:cNvSpPr>
            <a:spLocks noGrp="1"/>
          </p:cNvSpPr>
          <p:nvPr>
            <p:ph type="body" sz="quarter" idx="14" hasCustomPrompt="1"/>
          </p:nvPr>
        </p:nvSpPr>
        <p:spPr>
          <a:xfrm>
            <a:off x="457201" y="4673601"/>
            <a:ext cx="11522075" cy="307777"/>
          </a:xfrm>
          <a:solidFill>
            <a:schemeClr val="tx2"/>
          </a:solidFill>
          <a:ln w="3175">
            <a:solidFill>
              <a:schemeClr val="tx2"/>
            </a:solidFill>
          </a:ln>
        </p:spPr>
        <p:txBody>
          <a:bodyPr lIns="91440" rIns="91440" anchor="t"/>
          <a:lstStyle>
            <a:lvl1pPr marL="0" indent="0">
              <a:buNone/>
              <a:defRPr sz="2000">
                <a:solidFill>
                  <a:schemeClr val="bg1"/>
                </a:solidFill>
                <a:latin typeface="Segoe UI" panose="020B0502040204020203" pitchFamily="34" charset="0"/>
                <a:cs typeface="Segoe UI" panose="020B0502040204020203" pitchFamily="34" charset="0"/>
              </a:defRPr>
            </a:lvl1pPr>
            <a:lvl2pPr marL="228557" indent="0">
              <a:buNone/>
              <a:defRPr sz="2000">
                <a:solidFill>
                  <a:schemeClr val="bg1"/>
                </a:solidFill>
                <a:latin typeface="Segoe UI" panose="020B0502040204020203" pitchFamily="34" charset="0"/>
                <a:cs typeface="Segoe UI" panose="020B0502040204020203" pitchFamily="34" charset="0"/>
              </a:defRPr>
            </a:lvl2pPr>
            <a:lvl3pPr marL="457112" indent="0">
              <a:buNone/>
              <a:defRPr sz="2000">
                <a:solidFill>
                  <a:schemeClr val="bg1"/>
                </a:solidFill>
                <a:latin typeface="Segoe UI" panose="020B0502040204020203" pitchFamily="34" charset="0"/>
                <a:cs typeface="Segoe UI" panose="020B0502040204020203" pitchFamily="34" charset="0"/>
              </a:defRPr>
            </a:lvl3pPr>
            <a:lvl4pPr marL="685669" indent="0">
              <a:buNone/>
              <a:defRPr sz="2000">
                <a:solidFill>
                  <a:schemeClr val="bg1"/>
                </a:solidFill>
                <a:latin typeface="Segoe UI" panose="020B0502040204020203" pitchFamily="34" charset="0"/>
                <a:cs typeface="Segoe UI" panose="020B0502040204020203" pitchFamily="34" charset="0"/>
              </a:defRPr>
            </a:lvl4pPr>
            <a:lvl5pPr marL="914224" indent="0">
              <a:buNone/>
              <a:defRPr sz="2000">
                <a:solidFill>
                  <a:schemeClr val="bg1"/>
                </a:solidFill>
                <a:latin typeface="Segoe UI" panose="020B0502040204020203" pitchFamily="34" charset="0"/>
                <a:cs typeface="Segoe UI" panose="020B0502040204020203" pitchFamily="34" charset="0"/>
              </a:defRPr>
            </a:lvl5pPr>
          </a:lstStyle>
          <a:p>
            <a:pPr lvl="0"/>
            <a:r>
              <a:rPr lang="en-US"/>
              <a:t>Chart title goes here</a:t>
            </a:r>
          </a:p>
        </p:txBody>
      </p:sp>
      <p:sp>
        <p:nvSpPr>
          <p:cNvPr id="5" name="Date Placeholder 4"/>
          <p:cNvSpPr>
            <a:spLocks noGrp="1"/>
          </p:cNvSpPr>
          <p:nvPr>
            <p:ph type="dt" sz="half" idx="15"/>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91378815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609099" y="6663917"/>
            <a:ext cx="2271679" cy="204958"/>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6" name="Table Placeholder 5"/>
          <p:cNvSpPr>
            <a:spLocks noGrp="1"/>
          </p:cNvSpPr>
          <p:nvPr>
            <p:ph type="tbl" sz="quarter" idx="12"/>
          </p:nvPr>
        </p:nvSpPr>
        <p:spPr>
          <a:xfrm>
            <a:off x="457201" y="1384300"/>
            <a:ext cx="11522075" cy="439479"/>
          </a:xfrm>
        </p:spPr>
        <p:txBody>
          <a:bodyPr/>
          <a:lstStyle/>
          <a:p>
            <a:r>
              <a:rPr lang="en-US"/>
              <a:t>Click icon to add table</a:t>
            </a:r>
          </a:p>
        </p:txBody>
      </p:sp>
      <p:sp>
        <p:nvSpPr>
          <p:cNvPr id="5" name="Date Placeholder 4"/>
          <p:cNvSpPr>
            <a:spLocks noGrp="1"/>
          </p:cNvSpPr>
          <p:nvPr>
            <p:ph type="dt" sz="half" idx="13"/>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380810515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and Content - no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8181" y="1211288"/>
            <a:ext cx="11661094" cy="1644874"/>
          </a:xfrm>
        </p:spPr>
        <p:txBody>
          <a:bodyPr/>
          <a:lstStyle>
            <a:lvl1pPr marL="0" indent="0">
              <a:buNone/>
              <a:defRPr>
                <a:solidFill>
                  <a:schemeClr val="tx1"/>
                </a:solidFill>
              </a:defRPr>
            </a:lvl1pPr>
            <a:lvl2pPr marL="228557" indent="0">
              <a:buNone/>
              <a:defRPr>
                <a:solidFill>
                  <a:schemeClr val="tx1"/>
                </a:solidFill>
              </a:defRPr>
            </a:lvl2pPr>
            <a:lvl3pPr marL="457112" indent="0">
              <a:buNone/>
              <a:defRPr>
                <a:solidFill>
                  <a:schemeClr val="tx1"/>
                </a:solidFill>
              </a:defRPr>
            </a:lvl3pPr>
            <a:lvl4pPr marL="685669" indent="0">
              <a:buNone/>
              <a:defRPr>
                <a:solidFill>
                  <a:schemeClr val="tx1"/>
                </a:solidFill>
              </a:defRPr>
            </a:lvl4pPr>
            <a:lvl5pPr marL="914224"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609099" y="6663918"/>
            <a:ext cx="2070611" cy="244199"/>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2"/>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4107227451"/>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Title and Content - bulle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318181" y="1627633"/>
            <a:ext cx="11661094"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p:cNvSpPr>
            <a:spLocks noGrp="1"/>
          </p:cNvSpPr>
          <p:nvPr>
            <p:ph type="ftr" sz="quarter" idx="11"/>
          </p:nvPr>
        </p:nvSpPr>
        <p:spPr>
          <a:xfrm>
            <a:off x="5609099" y="6663918"/>
            <a:ext cx="1908638" cy="153888"/>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2"/>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3"/>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3822315924"/>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Preferred text layout (no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5609098" y="6663918"/>
            <a:ext cx="2020343" cy="153888"/>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9" name="Text Placeholder 4"/>
          <p:cNvSpPr>
            <a:spLocks noGrp="1"/>
          </p:cNvSpPr>
          <p:nvPr>
            <p:ph type="body" sz="quarter" idx="12" hasCustomPrompt="1"/>
          </p:nvPr>
        </p:nvSpPr>
        <p:spPr>
          <a:xfrm>
            <a:off x="457200" y="1082351"/>
            <a:ext cx="11518900" cy="4331477"/>
          </a:xfrm>
        </p:spPr>
        <p:txBody>
          <a:bodyPr lIns="0"/>
          <a:lstStyle>
            <a:lvl1pPr marL="0" marR="0" indent="0" algn="l" defTabSz="932563" rtl="0" eaLnBrk="1" fontAlgn="auto" latinLnBrk="0" hangingPunct="1">
              <a:lnSpc>
                <a:spcPct val="100000"/>
              </a:lnSpc>
              <a:spcBef>
                <a:spcPts val="600"/>
              </a:spcBef>
              <a:spcAft>
                <a:spcPts val="0"/>
              </a:spcAft>
              <a:buClrTx/>
              <a:buSzPct val="100000"/>
              <a:buFont typeface="Arial" pitchFamily="34" charset="0"/>
              <a:buNone/>
              <a:tabLst/>
              <a:defRPr kumimoji="0" lang="en-US" sz="2040" b="0" i="0" u="none" strike="noStrike" kern="1200" cap="none" spc="0" normalizeH="0" baseline="0" noProof="0" dirty="0">
                <a:ln>
                  <a:noFill/>
                </a:ln>
                <a:solidFill>
                  <a:srgbClr val="505050"/>
                </a:solidFill>
                <a:effectLst/>
                <a:uLnTx/>
                <a:uFillTx/>
                <a:latin typeface="+mj-lt"/>
                <a:ea typeface="+mn-ea"/>
                <a:cs typeface="+mn-cs"/>
              </a:defRPr>
            </a:lvl1pPr>
          </a:lstStyle>
          <a:p>
            <a:pPr marL="0" marR="0" lvl="0" indent="0" algn="l" defTabSz="932563" rtl="0" eaLnBrk="1" fontAlgn="auto" latinLnBrk="0" hangingPunct="1">
              <a:lnSpc>
                <a:spcPct val="100000"/>
              </a:lnSpc>
              <a:spcBef>
                <a:spcPts val="1199"/>
              </a:spcBef>
              <a:spcAft>
                <a:spcPts val="0"/>
              </a:spcAft>
              <a:buClrTx/>
              <a:buSzPct val="100000"/>
              <a:buFont typeface="Arial" pitchFamily="34" charset="0"/>
              <a:buNone/>
              <a:tabLst/>
              <a:defRPr/>
            </a:pPr>
            <a:r>
              <a:rPr kumimoji="0" lang="en-US" sz="3199" b="0" i="0" u="none" strike="noStrike" kern="1200" cap="none" spc="0" normalizeH="0" baseline="0" noProof="0">
                <a:ln>
                  <a:noFill/>
                </a:ln>
                <a:solidFill>
                  <a:srgbClr val="0078D7"/>
                </a:solidFill>
                <a:effectLst/>
                <a:uLnTx/>
                <a:uFillTx/>
                <a:latin typeface="+mj-lt"/>
                <a:ea typeface="+mn-ea"/>
                <a:cs typeface="+mn-cs"/>
              </a:rPr>
              <a:t>Main topic 1</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1199"/>
              </a:spcBef>
              <a:spcAft>
                <a:spcPts val="0"/>
              </a:spcAft>
              <a:buClrTx/>
              <a:buSzPct val="100000"/>
              <a:buFont typeface="Arial" pitchFamily="34" charset="0"/>
              <a:buNone/>
              <a:tabLst/>
              <a:defRPr/>
            </a:pPr>
            <a:r>
              <a:rPr kumimoji="0" lang="en-US" sz="3199" b="0" i="0" u="none" strike="noStrike" kern="1200" cap="none" spc="0" normalizeH="0" baseline="0" noProof="0">
                <a:ln>
                  <a:noFill/>
                </a:ln>
                <a:solidFill>
                  <a:srgbClr val="0078D7"/>
                </a:solidFill>
                <a:effectLst/>
                <a:uLnTx/>
                <a:uFillTx/>
                <a:latin typeface="+mj-lt"/>
                <a:ea typeface="+mn-ea"/>
                <a:cs typeface="+mn-cs"/>
              </a:rPr>
              <a:t>Main topic 2</a:t>
            </a:r>
          </a:p>
          <a:p>
            <a:pPr marL="0" marR="0" lvl="0" indent="0" algn="l" defTabSz="932563" rtl="0" eaLnBrk="1" fontAlgn="auto" latinLnBrk="0" hangingPunct="1">
              <a:lnSpc>
                <a:spcPct val="100000"/>
              </a:lnSpc>
              <a:spcBef>
                <a:spcPts val="1199"/>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1199"/>
              </a:spcBef>
              <a:spcAft>
                <a:spcPts val="0"/>
              </a:spcAft>
              <a:buClrTx/>
              <a:buSzPct val="100000"/>
              <a:buFont typeface="Arial" pitchFamily="34" charset="0"/>
              <a:buNone/>
              <a:tabLst/>
              <a:defRPr/>
            </a:pPr>
            <a:r>
              <a:rPr kumimoji="0" lang="en-US" sz="3199" b="0" i="0" u="none" strike="noStrike" kern="1200" cap="none" spc="0" normalizeH="0" baseline="0" noProof="0">
                <a:ln>
                  <a:noFill/>
                </a:ln>
                <a:solidFill>
                  <a:srgbClr val="0078D7"/>
                </a:solidFill>
                <a:effectLst/>
                <a:uLnTx/>
                <a:uFillTx/>
                <a:latin typeface="+mj-lt"/>
                <a:ea typeface="+mn-ea"/>
                <a:cs typeface="+mn-cs"/>
              </a:rPr>
              <a:t>Main topic 3</a:t>
            </a:r>
          </a:p>
          <a:p>
            <a:pPr marL="0" marR="0" lvl="0" indent="0" algn="l" defTabSz="932563" rtl="0" eaLnBrk="1" fontAlgn="auto" latinLnBrk="0" hangingPunct="1">
              <a:lnSpc>
                <a:spcPct val="100000"/>
              </a:lnSpc>
              <a:spcBef>
                <a:spcPts val="1199"/>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 </a:t>
            </a:r>
          </a:p>
          <a:p>
            <a:pPr marL="0" marR="0" lvl="0" indent="0" algn="l" defTabSz="932563" rtl="0" eaLnBrk="1" fontAlgn="auto" latinLnBrk="0" hangingPunct="1">
              <a:lnSpc>
                <a:spcPct val="100000"/>
              </a:lnSpc>
              <a:spcBef>
                <a:spcPts val="600"/>
              </a:spcBef>
              <a:spcAft>
                <a:spcPts val="0"/>
              </a:spcAft>
              <a:buClrTx/>
              <a:buSzPct val="100000"/>
              <a:buFont typeface="Arial" pitchFamily="34" charset="0"/>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Size 20pt for the subtopics</a:t>
            </a:r>
          </a:p>
        </p:txBody>
      </p:sp>
      <p:sp>
        <p:nvSpPr>
          <p:cNvPr id="2" name="Date Placeholder 1"/>
          <p:cNvSpPr>
            <a:spLocks noGrp="1"/>
          </p:cNvSpPr>
          <p:nvPr>
            <p:ph type="dt" sz="half" idx="13"/>
          </p:nvPr>
        </p:nvSpPr>
        <p:spPr>
          <a:xfrm>
            <a:off x="392830" y="6663918"/>
            <a:ext cx="2797175" cy="153889"/>
          </a:xfrm>
          <a:prstGeom prst="rect">
            <a:avLst/>
          </a:prstGeom>
        </p:spPr>
        <p:txBody>
          <a:bodyPr/>
          <a:lstStyle>
            <a:lvl1pPr>
              <a:defRPr sz="1020"/>
            </a:lvl1pPr>
          </a:lstStyle>
          <a:p>
            <a:endParaRPr lang="en-US"/>
          </a:p>
        </p:txBody>
      </p:sp>
      <p:sp>
        <p:nvSpPr>
          <p:cNvPr id="8" name="Title 5"/>
          <p:cNvSpPr>
            <a:spLocks noGrp="1"/>
          </p:cNvSpPr>
          <p:nvPr>
            <p:ph type="title"/>
          </p:nvPr>
        </p:nvSpPr>
        <p:spPr>
          <a:xfrm>
            <a:off x="318181" y="295275"/>
            <a:ext cx="11661094" cy="565091"/>
          </a:xfrm>
        </p:spPr>
        <p:txBody>
          <a:bodyPr/>
          <a:lstStyle/>
          <a:p>
            <a:r>
              <a:rPr lang="en-US"/>
              <a:t>Click to edit Master title style</a:t>
            </a:r>
          </a:p>
        </p:txBody>
      </p:sp>
    </p:spTree>
    <p:extLst>
      <p:ext uri="{BB962C8B-B14F-4D97-AF65-F5344CB8AC3E}">
        <p14:creationId xmlns:p14="http://schemas.microsoft.com/office/powerpoint/2010/main" val="276128455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Two Column no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18182" y="1211287"/>
            <a:ext cx="5770647"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39" indent="0">
              <a:buFont typeface="Wingdings" panose="05000000000000000000" pitchFamily="2" charset="2"/>
              <a:buNone/>
              <a:defRPr sz="2400" b="0">
                <a:solidFill>
                  <a:schemeClr val="tx1"/>
                </a:solidFill>
              </a:defRPr>
            </a:lvl2pPr>
            <a:lvl3pPr marL="450763" indent="0">
              <a:buFont typeface="Wingdings" panose="05000000000000000000" pitchFamily="2" charset="2"/>
              <a:buNone/>
              <a:tabLst/>
              <a:defRPr sz="2200" b="0">
                <a:solidFill>
                  <a:schemeClr val="tx1"/>
                </a:solidFill>
              </a:defRPr>
            </a:lvl3pPr>
            <a:lvl4pPr marL="652336" indent="0">
              <a:buFont typeface="Wingdings" panose="05000000000000000000" pitchFamily="2" charset="2"/>
              <a:buNone/>
              <a:defRPr sz="2200" b="0">
                <a:solidFill>
                  <a:schemeClr val="tx1"/>
                </a:solidFill>
              </a:defRPr>
            </a:lvl4pPr>
            <a:lvl5pPr marL="853911" indent="0">
              <a:buFont typeface="Wingdings" panose="05000000000000000000" pitchFamily="2" charset="2"/>
              <a:buNone/>
              <a:tabLst/>
              <a:defRPr sz="2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07163" y="1211288"/>
            <a:ext cx="5772113" cy="2157984"/>
          </a:xfrm>
        </p:spPr>
        <p:txBody>
          <a:bodyPr wrap="square">
            <a:spAutoFit/>
          </a:bodyPr>
          <a:lstStyle>
            <a:lvl1pPr marL="0" indent="0">
              <a:spcBef>
                <a:spcPts val="1224"/>
              </a:spcBef>
              <a:buClr>
                <a:schemeClr val="tx1"/>
              </a:buClr>
              <a:buFont typeface="Arial" pitchFamily="34" charset="0"/>
              <a:buNone/>
              <a:defRPr lang="en-US" sz="3000" b="0" kern="1200" spc="0" baseline="0" dirty="0">
                <a:solidFill>
                  <a:schemeClr val="tx1"/>
                </a:solidFill>
                <a:latin typeface="+mn-lt"/>
                <a:ea typeface="+mn-ea"/>
                <a:cs typeface="+mn-cs"/>
              </a:defRPr>
            </a:lvl1pPr>
            <a:lvl2pPr marL="255539" indent="0">
              <a:buNone/>
              <a:defRPr lang="en-US" sz="2400" b="0" kern="1200" spc="0" baseline="0" dirty="0">
                <a:solidFill>
                  <a:schemeClr val="tx1"/>
                </a:solidFill>
                <a:latin typeface="+mn-lt"/>
                <a:ea typeface="+mn-ea"/>
                <a:cs typeface="+mn-cs"/>
              </a:defRPr>
            </a:lvl2pPr>
            <a:lvl3pPr marL="450763" indent="0">
              <a:buNone/>
              <a:tabLst/>
              <a:defRPr lang="en-US" sz="2200" b="0" kern="1200" spc="0" baseline="0" dirty="0">
                <a:solidFill>
                  <a:schemeClr val="tx1"/>
                </a:solidFill>
                <a:latin typeface="+mn-lt"/>
                <a:ea typeface="+mn-ea"/>
                <a:cs typeface="+mn-cs"/>
              </a:defRPr>
            </a:lvl3pPr>
            <a:lvl4pPr marL="652336" indent="0">
              <a:buNone/>
              <a:defRPr lang="en-US" sz="2200" b="0" kern="1200" spc="0" baseline="0" dirty="0">
                <a:solidFill>
                  <a:schemeClr val="tx1"/>
                </a:solidFill>
                <a:latin typeface="+mn-lt"/>
                <a:ea typeface="+mn-ea"/>
                <a:cs typeface="+mn-cs"/>
              </a:defRPr>
            </a:lvl4pPr>
            <a:lvl5pPr marL="853911" indent="0">
              <a:buNone/>
              <a:tabLst/>
              <a:defRPr lang="en-US" sz="2200"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2"/>
          </p:nvPr>
        </p:nvSpPr>
        <p:spPr>
          <a:xfrm>
            <a:off x="5609099" y="6663918"/>
            <a:ext cx="2171145" cy="153888"/>
          </a:xfrm>
          <a:prstGeom prst="rect">
            <a:avLst/>
          </a:prstGeom>
        </p:spPr>
        <p:txBody>
          <a:bodyPr/>
          <a:lstStyle>
            <a:lvl1pPr>
              <a:defRPr sz="1020"/>
            </a:lvl1pPr>
          </a:lstStyle>
          <a:p>
            <a:endParaRPr lang="en-US"/>
          </a:p>
        </p:txBody>
      </p:sp>
      <p:sp>
        <p:nvSpPr>
          <p:cNvPr id="7" name="Slide Number Placeholder 3"/>
          <p:cNvSpPr>
            <a:spLocks noGrp="1"/>
          </p:cNvSpPr>
          <p:nvPr>
            <p:ph type="sldNum" sz="quarter" idx="13"/>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63238157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3"/>
          <p:cNvSpPr>
            <a:spLocks noGrp="1"/>
          </p:cNvSpPr>
          <p:nvPr>
            <p:ph type="body" sz="quarter" idx="10"/>
          </p:nvPr>
        </p:nvSpPr>
        <p:spPr>
          <a:xfrm>
            <a:off x="318182" y="1211731"/>
            <a:ext cx="5770647" cy="2880532"/>
          </a:xfrm>
        </p:spPr>
        <p:txBody>
          <a:bodyPr wrap="square">
            <a:spAutoFit/>
          </a:bodyPr>
          <a:lstStyle>
            <a:lvl1pPr marL="231730" indent="-231730">
              <a:spcBef>
                <a:spcPts val="1224"/>
              </a:spcBef>
              <a:buClr>
                <a:schemeClr val="tx1"/>
              </a:buClr>
              <a:buSzPct val="100000"/>
              <a:buFont typeface="Wingdings" panose="05000000000000000000" pitchFamily="2" charset="2"/>
              <a:buChar char=""/>
              <a:defRPr sz="3599" b="0">
                <a:solidFill>
                  <a:schemeClr val="tx1"/>
                </a:solidFill>
                <a:latin typeface="+mn-lt"/>
              </a:defRPr>
            </a:lvl1pPr>
            <a:lvl2pPr marL="685669" indent="-430131">
              <a:buSzPct val="100000"/>
              <a:buFont typeface="Segoe UI Semilight" panose="020B0402040204020203" pitchFamily="34" charset="0"/>
              <a:buChar char="−"/>
              <a:defRPr sz="2800" b="0">
                <a:solidFill>
                  <a:schemeClr val="tx1"/>
                </a:solidFill>
              </a:defRPr>
            </a:lvl2pPr>
            <a:lvl3pPr marL="1028503" indent="-234904">
              <a:buSzPct val="100000"/>
              <a:buFont typeface="Wingdings" panose="05000000000000000000" pitchFamily="2" charset="2"/>
              <a:buChar char=""/>
              <a:tabLst/>
              <a:defRPr sz="2400" b="0">
                <a:solidFill>
                  <a:schemeClr val="tx1"/>
                </a:solidFill>
              </a:defRPr>
            </a:lvl3pPr>
            <a:lvl4pPr marL="1485615" indent="-325376">
              <a:buSzPct val="100000"/>
              <a:buFont typeface="Courier New" panose="02070309020205020404" pitchFamily="49" charset="0"/>
              <a:buChar char="o"/>
              <a:defRPr sz="2200" b="0">
                <a:solidFill>
                  <a:schemeClr val="tx1"/>
                </a:solidFill>
              </a:defRPr>
            </a:lvl4pPr>
            <a:lvl5pPr marL="1777658" indent="-169831" rtl="0">
              <a:buSzPct val="100000"/>
              <a:buFont typeface="Wingdings" panose="05000000000000000000" pitchFamily="2" charset="2"/>
              <a:buChar char=""/>
              <a:tabLst>
                <a:tab pos="3542620" algn="l"/>
              </a:tabLst>
              <a:defRPr sz="2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09412" y="1211263"/>
            <a:ext cx="5769864" cy="2598340"/>
          </a:xfrm>
        </p:spPr>
        <p:txBody>
          <a:bodyPr/>
          <a:lstStyle>
            <a:lvl1pPr>
              <a:buSzPct val="100000"/>
              <a:defRPr sz="3599">
                <a:solidFill>
                  <a:schemeClr val="tx1"/>
                </a:solidFill>
              </a:defRPr>
            </a:lvl1pPr>
            <a:lvl2pPr marL="685669" indent="-430131">
              <a:buSzPct val="100000"/>
              <a:buFont typeface="Segoe UI Semilight" panose="020B0402040204020203" pitchFamily="34" charset="0"/>
              <a:buChar char="−"/>
              <a:defRPr>
                <a:solidFill>
                  <a:schemeClr val="tx1"/>
                </a:solidFill>
              </a:defRPr>
            </a:lvl2pPr>
            <a:lvl3pPr marL="1028503" indent="-234904">
              <a:buSzPct val="100000"/>
              <a:defRPr>
                <a:solidFill>
                  <a:schemeClr val="tx1"/>
                </a:solidFill>
              </a:defRPr>
            </a:lvl3pPr>
            <a:lvl4pPr marL="1503074" indent="-342834">
              <a:buSzPct val="100000"/>
              <a:defRPr lang="en-US" sz="2200" b="0" kern="1200" spc="0" baseline="0" dirty="0" smtClean="0">
                <a:solidFill>
                  <a:schemeClr val="tx1"/>
                </a:solidFill>
                <a:latin typeface="+mn-lt"/>
                <a:ea typeface="+mn-ea"/>
                <a:cs typeface="+mn-cs"/>
              </a:defRPr>
            </a:lvl4pPr>
            <a:lvl5pPr marL="1950663" indent="-342834" rtl="0">
              <a:buSzPct val="100000"/>
              <a:defRPr lang="en-US" sz="2200"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12"/>
          </p:nvPr>
        </p:nvSpPr>
        <p:spPr>
          <a:xfrm>
            <a:off x="5609099" y="6663917"/>
            <a:ext cx="2478333" cy="153889"/>
          </a:xfrm>
          <a:prstGeom prst="rect">
            <a:avLst/>
          </a:prstGeom>
        </p:spPr>
        <p:txBody>
          <a:bodyPr/>
          <a:lstStyle>
            <a:lvl1pPr>
              <a:defRPr sz="1020"/>
            </a:lvl1pPr>
          </a:lstStyle>
          <a:p>
            <a:endParaRPr lang="en-US"/>
          </a:p>
        </p:txBody>
      </p:sp>
      <p:sp>
        <p:nvSpPr>
          <p:cNvPr id="8" name="Slide Number Placeholder 3"/>
          <p:cNvSpPr>
            <a:spLocks noGrp="1"/>
          </p:cNvSpPr>
          <p:nvPr>
            <p:ph type="sldNum" sz="quarter" idx="13"/>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7250319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3" y="321384"/>
            <a:ext cx="3082131" cy="1464018"/>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36"/>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8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55008" y="2051728"/>
            <a:ext cx="10726460"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5/19/2020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6308337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Two Column Bullet with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318181" y="295275"/>
            <a:ext cx="11661094" cy="565091"/>
          </a:xfrm>
        </p:spPr>
        <p:txBody>
          <a:bodyPr/>
          <a:lstStyle/>
          <a:p>
            <a:r>
              <a:rPr lang="en-US"/>
              <a:t>Click to edit Master title style</a:t>
            </a:r>
          </a:p>
        </p:txBody>
      </p:sp>
      <p:sp>
        <p:nvSpPr>
          <p:cNvPr id="4" name="Text Placeholder 3"/>
          <p:cNvSpPr>
            <a:spLocks noGrp="1"/>
          </p:cNvSpPr>
          <p:nvPr>
            <p:ph type="body" sz="quarter" idx="10"/>
          </p:nvPr>
        </p:nvSpPr>
        <p:spPr>
          <a:xfrm>
            <a:off x="318182" y="1211731"/>
            <a:ext cx="5770647" cy="2880532"/>
          </a:xfrm>
        </p:spPr>
        <p:txBody>
          <a:bodyPr wrap="square">
            <a:spAutoFit/>
          </a:bodyPr>
          <a:lstStyle>
            <a:lvl1pPr marL="231730" indent="-231730">
              <a:spcBef>
                <a:spcPts val="1224"/>
              </a:spcBef>
              <a:buClr>
                <a:schemeClr val="tx2"/>
              </a:buClr>
              <a:buSzPct val="100000"/>
              <a:buFont typeface="Wingdings" panose="05000000000000000000" pitchFamily="2" charset="2"/>
              <a:buChar char=""/>
              <a:defRPr sz="3599" b="0">
                <a:solidFill>
                  <a:schemeClr val="tx2"/>
                </a:solidFill>
                <a:latin typeface="+mn-lt"/>
              </a:defRPr>
            </a:lvl1pPr>
            <a:lvl2pPr marL="685669" indent="-430131">
              <a:buSzPct val="100000"/>
              <a:buFont typeface="Segoe UI Semilight" panose="020B0402040204020203" pitchFamily="34" charset="0"/>
              <a:buChar char="−"/>
              <a:defRPr sz="2800" b="0">
                <a:solidFill>
                  <a:schemeClr val="tx1"/>
                </a:solidFill>
              </a:defRPr>
            </a:lvl2pPr>
            <a:lvl3pPr marL="1028503" indent="-234904">
              <a:buSzPct val="100000"/>
              <a:buFont typeface="Wingdings" panose="05000000000000000000" pitchFamily="2" charset="2"/>
              <a:buChar char=""/>
              <a:tabLst/>
              <a:defRPr sz="2400" b="0">
                <a:solidFill>
                  <a:schemeClr val="tx1"/>
                </a:solidFill>
              </a:defRPr>
            </a:lvl3pPr>
            <a:lvl4pPr marL="1485615" indent="-325376">
              <a:buSzPct val="100000"/>
              <a:buFont typeface="Courier New" panose="02070309020205020404" pitchFamily="49" charset="0"/>
              <a:buChar char="o"/>
              <a:defRPr sz="2200" b="0">
                <a:solidFill>
                  <a:schemeClr val="tx1"/>
                </a:solidFill>
              </a:defRPr>
            </a:lvl4pPr>
            <a:lvl5pPr marL="1777658" indent="-169831" rtl="0">
              <a:buSzPct val="100000"/>
              <a:buFont typeface="Wingdings" panose="05000000000000000000" pitchFamily="2" charset="2"/>
              <a:buChar char=""/>
              <a:tabLst>
                <a:tab pos="3542620" algn="l"/>
              </a:tabLst>
              <a:defRPr sz="2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6209412" y="1211263"/>
            <a:ext cx="5769864" cy="2598340"/>
          </a:xfrm>
        </p:spPr>
        <p:txBody>
          <a:bodyPr/>
          <a:lstStyle>
            <a:lvl1pPr>
              <a:buSzPct val="100000"/>
              <a:defRPr sz="3599">
                <a:solidFill>
                  <a:schemeClr val="tx2"/>
                </a:solidFill>
              </a:defRPr>
            </a:lvl1pPr>
            <a:lvl2pPr marL="685669" indent="-430131">
              <a:buSzPct val="100000"/>
              <a:buFont typeface="Segoe UI Semilight" panose="020B0402040204020203" pitchFamily="34" charset="0"/>
              <a:buChar char="−"/>
              <a:defRPr/>
            </a:lvl2pPr>
            <a:lvl3pPr marL="1028503" indent="-234904">
              <a:buSzPct val="100000"/>
              <a:defRPr/>
            </a:lvl3pPr>
            <a:lvl4pPr marL="1503074" indent="-342834">
              <a:buSzPct val="100000"/>
              <a:defRPr lang="en-US" sz="2200" b="0" kern="1200" spc="0" baseline="0" dirty="0" smtClean="0">
                <a:solidFill>
                  <a:schemeClr val="tx1"/>
                </a:solidFill>
                <a:latin typeface="+mn-lt"/>
                <a:ea typeface="+mn-ea"/>
                <a:cs typeface="+mn-cs"/>
              </a:defRPr>
            </a:lvl4pPr>
            <a:lvl5pPr marL="1950663" indent="-342834" rtl="0">
              <a:buSzPct val="100000"/>
              <a:defRPr lang="en-US" sz="2200" b="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2"/>
          </p:nvPr>
        </p:nvSpPr>
        <p:spPr>
          <a:xfrm>
            <a:off x="5609099" y="6663918"/>
            <a:ext cx="1218283" cy="153888"/>
          </a:xfrm>
          <a:prstGeom prst="rect">
            <a:avLst/>
          </a:prstGeom>
        </p:spPr>
        <p:txBody>
          <a:bodyPr/>
          <a:lstStyle/>
          <a:p>
            <a:endParaRPr lang="en-US"/>
          </a:p>
        </p:txBody>
      </p:sp>
      <p:sp>
        <p:nvSpPr>
          <p:cNvPr id="8" name="Slide Number Placeholder 7"/>
          <p:cNvSpPr>
            <a:spLocks noGrp="1"/>
          </p:cNvSpPr>
          <p:nvPr>
            <p:ph type="sldNum" sz="quarter" idx="13"/>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3" name="Date Placeholder 2"/>
          <p:cNvSpPr>
            <a:spLocks noGrp="1"/>
          </p:cNvSpPr>
          <p:nvPr>
            <p:ph type="dt" sz="half" idx="14"/>
          </p:nvPr>
        </p:nvSpPr>
        <p:spPr>
          <a:xfrm>
            <a:off x="392830" y="6663918"/>
            <a:ext cx="2797175" cy="153889"/>
          </a:xfrm>
          <a:prstGeom prst="rect">
            <a:avLst/>
          </a:prstGeom>
        </p:spPr>
        <p:txBody>
          <a:bodyPr/>
          <a:lstStyle/>
          <a:p>
            <a:endParaRPr lang="en-US"/>
          </a:p>
        </p:txBody>
      </p:sp>
    </p:spTree>
    <p:extLst>
      <p:ext uri="{BB962C8B-B14F-4D97-AF65-F5344CB8AC3E}">
        <p14:creationId xmlns:p14="http://schemas.microsoft.com/office/powerpoint/2010/main" val="93341342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5609099" y="6663918"/>
            <a:ext cx="2355457" cy="244199"/>
          </a:xfrm>
          <a:prstGeom prst="rect">
            <a:avLst/>
          </a:prstGeom>
        </p:spPr>
        <p:txBody>
          <a:bodyPr/>
          <a:lstStyle>
            <a:lvl1pPr>
              <a:defRPr sz="1020"/>
            </a:lvl1pPr>
          </a:lstStyle>
          <a:p>
            <a:endParaRPr lang="en-US"/>
          </a:p>
        </p:txBody>
      </p:sp>
      <p:sp>
        <p:nvSpPr>
          <p:cNvPr id="4" name="Slide Number Placeholder 3"/>
          <p:cNvSpPr>
            <a:spLocks noGrp="1"/>
          </p:cNvSpPr>
          <p:nvPr>
            <p:ph type="sldNum" sz="quarter" idx="11"/>
          </p:nvPr>
        </p:nvSpPr>
        <p:spPr>
          <a:xfrm>
            <a:off x="11979276" y="6573608"/>
            <a:ext cx="240167" cy="334509"/>
          </a:xfrm>
          <a:prstGeom prst="rect">
            <a:avLst/>
          </a:prstGeom>
        </p:spPr>
        <p:txBody>
          <a:bodyPr/>
          <a:lstStyle/>
          <a:p>
            <a:fld id="{A64EE09E-D5B7-40B0-9125-FC5EF6416E15}" type="slidenum">
              <a:rPr lang="en-US" smtClean="0"/>
              <a:pPr/>
              <a:t>‹#›</a:t>
            </a:fld>
            <a:endParaRPr lang="en-US"/>
          </a:p>
        </p:txBody>
      </p:sp>
      <p:sp>
        <p:nvSpPr>
          <p:cNvPr id="5" name="Date Placeholder 4"/>
          <p:cNvSpPr>
            <a:spLocks noGrp="1"/>
          </p:cNvSpPr>
          <p:nvPr>
            <p:ph type="dt" sz="half" idx="12"/>
          </p:nvPr>
        </p:nvSpPr>
        <p:spPr>
          <a:xfrm>
            <a:off x="392830" y="6663918"/>
            <a:ext cx="2797175" cy="153889"/>
          </a:xfrm>
          <a:prstGeom prst="rect">
            <a:avLst/>
          </a:prstGeom>
        </p:spPr>
        <p:txBody>
          <a:bodyPr/>
          <a:lstStyle>
            <a:lvl1pPr>
              <a:defRPr sz="1020"/>
            </a:lvl1pPr>
          </a:lstStyle>
          <a:p>
            <a:endParaRPr lang="en-US"/>
          </a:p>
        </p:txBody>
      </p:sp>
    </p:spTree>
    <p:extLst>
      <p:ext uri="{BB962C8B-B14F-4D97-AF65-F5344CB8AC3E}">
        <p14:creationId xmlns:p14="http://schemas.microsoft.com/office/powerpoint/2010/main" val="1244899271"/>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65920" y="1119124"/>
            <a:ext cx="4010763" cy="1771946"/>
          </a:xfrm>
        </p:spPr>
        <p:txBody>
          <a:bodyPr anchor="b">
            <a:noAutofit/>
          </a:bodyPr>
          <a:lstStyle>
            <a:lvl1pPr>
              <a:lnSpc>
                <a:spcPct val="90000"/>
              </a:lnSpc>
              <a:defRPr sz="40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21795" y="1091145"/>
            <a:ext cx="6221347" cy="4896168"/>
          </a:xfrm>
        </p:spPr>
        <p:txBody>
          <a:bodyPr lIns="274320" tIns="182880" anchor="t">
            <a:normAutofit/>
          </a:bodyPr>
          <a:lstStyle>
            <a:lvl1pPr marL="0" indent="0">
              <a:buNone/>
              <a:defRPr sz="2856"/>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1165920" y="2891070"/>
            <a:ext cx="4010763" cy="2937701"/>
          </a:xfrm>
        </p:spPr>
        <p:txBody>
          <a:bodyPr>
            <a:normAutofit/>
          </a:bodyPr>
          <a:lstStyle>
            <a:lvl1pPr marL="0" indent="0">
              <a:lnSpc>
                <a:spcPct val="100000"/>
              </a:lnSpc>
              <a:spcBef>
                <a:spcPts val="1020"/>
              </a:spcBef>
              <a:buNone/>
              <a:defRPr sz="1734"/>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278143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65920" y="2249359"/>
            <a:ext cx="4850225" cy="376706"/>
          </a:xfrm>
        </p:spPr>
        <p:txBody>
          <a:bodyPr anchor="ctr"/>
          <a:lstStyle>
            <a:lvl1pPr marL="0" indent="0">
              <a:spcBef>
                <a:spcPts val="0"/>
              </a:spcBef>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165920" y="2775661"/>
            <a:ext cx="4850225" cy="1663789"/>
          </a:xfrm>
        </p:spPr>
        <p:txBody>
          <a:bodyPr/>
          <a:lstStyle>
            <a:lvl1pPr>
              <a:defRPr sz="2244"/>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4883" y="2246830"/>
            <a:ext cx="4850225" cy="376706"/>
          </a:xfrm>
        </p:spPr>
        <p:txBody>
          <a:bodyPr anchor="ctr"/>
          <a:lstStyle>
            <a:lvl1pPr marL="0" indent="0">
              <a:spcBef>
                <a:spcPts val="0"/>
              </a:spcBef>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94883" y="2773457"/>
            <a:ext cx="4850225" cy="1663789"/>
          </a:xfrm>
        </p:spPr>
        <p:txBody>
          <a:bodyPr/>
          <a:lstStyle>
            <a:lvl1pPr>
              <a:defRPr sz="2244"/>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8455055"/>
      </p:ext>
    </p:extLst>
  </p:cSld>
  <p:clrMapOvr>
    <a:masterClrMapping/>
  </p:clrMapOvr>
  <p:extLst>
    <p:ext uri="{DCECCB84-F9BA-43D5-87BE-67443E8EF086}">
      <p15:sldGuideLst xmlns:p15="http://schemas.microsoft.com/office/powerpoint/2012/main"/>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65920" y="1119124"/>
            <a:ext cx="4010763" cy="1771946"/>
          </a:xfrm>
        </p:spPr>
        <p:txBody>
          <a:bodyPr anchor="b">
            <a:noAutofit/>
          </a:bodyPr>
          <a:lstStyle>
            <a:lvl1pPr>
              <a:lnSpc>
                <a:spcPct val="90000"/>
              </a:lnSpc>
              <a:defRPr sz="4080" b="0"/>
            </a:lvl1pPr>
          </a:lstStyle>
          <a:p>
            <a:r>
              <a:rPr lang="en-US"/>
              <a:t>Click to edit Master title style</a:t>
            </a:r>
            <a:endParaRPr lang="en-US" dirty="0"/>
          </a:p>
        </p:txBody>
      </p:sp>
      <p:sp>
        <p:nvSpPr>
          <p:cNvPr id="3" name="Content Placeholder 2"/>
          <p:cNvSpPr>
            <a:spLocks noGrp="1"/>
          </p:cNvSpPr>
          <p:nvPr>
            <p:ph idx="1"/>
          </p:nvPr>
        </p:nvSpPr>
        <p:spPr>
          <a:xfrm>
            <a:off x="5969507" y="1119124"/>
            <a:ext cx="5316593" cy="2737481"/>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65920" y="2891070"/>
            <a:ext cx="4010763" cy="3077591"/>
          </a:xfrm>
        </p:spPr>
        <p:txBody>
          <a:bodyPr>
            <a:normAutofit/>
          </a:bodyPr>
          <a:lstStyle>
            <a:lvl1pPr marL="0" indent="0">
              <a:lnSpc>
                <a:spcPct val="100000"/>
              </a:lnSpc>
              <a:spcBef>
                <a:spcPts val="1020"/>
              </a:spcBef>
              <a:buNone/>
              <a:defRPr sz="1734"/>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3255818"/>
      </p:ext>
    </p:extLst>
  </p:cSld>
  <p:clrMapOvr>
    <a:masterClrMapping/>
  </p:clrMapOvr>
  <p:extLst>
    <p:ext uri="{DCECCB84-F9BA-43D5-87BE-67443E8EF086}">
      <p15:sldGuideLst xmlns:p15="http://schemas.microsoft.com/office/powerpoint/2012/main"/>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565091"/>
          </a:xfrm>
        </p:spPr>
        <p:txBody>
          <a:bodyPr/>
          <a:lstStyle/>
          <a:p>
            <a:r>
              <a:rPr lang="en-US"/>
              <a:t>Click to edit Master title style</a:t>
            </a:r>
          </a:p>
        </p:txBody>
      </p:sp>
      <p:sp>
        <p:nvSpPr>
          <p:cNvPr id="4" name="Text Placeholder 3"/>
          <p:cNvSpPr>
            <a:spLocks noGrp="1"/>
          </p:cNvSpPr>
          <p:nvPr>
            <p:ph type="body" sz="quarter" idx="10"/>
          </p:nvPr>
        </p:nvSpPr>
        <p:spPr>
          <a:xfrm>
            <a:off x="6229345" y="1537596"/>
            <a:ext cx="5934861" cy="1833194"/>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16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ECD1-8D5E-406B-9AAC-6F9027C0F1E7}"/>
              </a:ext>
            </a:extLst>
          </p:cNvPr>
          <p:cNvSpPr>
            <a:spLocks noGrp="1"/>
          </p:cNvSpPr>
          <p:nvPr>
            <p:ph type="ctrTitle"/>
          </p:nvPr>
        </p:nvSpPr>
        <p:spPr>
          <a:xfrm>
            <a:off x="1554560" y="1144706"/>
            <a:ext cx="9327356" cy="2435131"/>
          </a:xfrm>
        </p:spPr>
        <p:txBody>
          <a:bodyPr anchor="b"/>
          <a:lstStyle>
            <a:lvl1pPr algn="ctr">
              <a:defRPr sz="6117">
                <a:solidFill>
                  <a:schemeClr val="bg2">
                    <a:lumMod val="50000"/>
                  </a:schemeClr>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1C7052AF-9900-4AA0-8B6E-DC3156CA25CC}"/>
              </a:ext>
            </a:extLst>
          </p:cNvPr>
          <p:cNvSpPr>
            <a:spLocks noGrp="1"/>
          </p:cNvSpPr>
          <p:nvPr>
            <p:ph type="subTitle" idx="1"/>
          </p:nvPr>
        </p:nvSpPr>
        <p:spPr>
          <a:xfrm>
            <a:off x="1554560" y="3673745"/>
            <a:ext cx="9327356" cy="1688724"/>
          </a:xfrm>
        </p:spPr>
        <p:txBody>
          <a:bodyPr/>
          <a:lstStyle>
            <a:lvl1pPr marL="0" indent="0" algn="ctr">
              <a:buNone/>
              <a:defRPr sz="2448">
                <a:solidFill>
                  <a:schemeClr val="bg2">
                    <a:lumMod val="50000"/>
                  </a:schemeClr>
                </a:solidFill>
                <a:latin typeface="Segoe UI Light" panose="020B0502040204020203" pitchFamily="34" charset="0"/>
                <a:cs typeface="Segoe UI Light" panose="020B0502040204020203" pitchFamily="34"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18B70EBC-7FFB-4607-9236-33A9C4C2EB9C}"/>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5" name="Footer Placeholder 4">
            <a:extLst>
              <a:ext uri="{FF2B5EF4-FFF2-40B4-BE49-F238E27FC236}">
                <a16:creationId xmlns:a16="http://schemas.microsoft.com/office/drawing/2014/main" id="{EA9D4DEE-80D4-40D8-B05A-654758525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213CC-64BF-4450-A893-32B3252CA88C}"/>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316612689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A039-1CF4-4781-92A3-7F43A792EB1B}"/>
              </a:ext>
            </a:extLst>
          </p:cNvPr>
          <p:cNvSpPr>
            <a:spLocks noGrp="1"/>
          </p:cNvSpPr>
          <p:nvPr>
            <p:ph type="title"/>
          </p:nvPr>
        </p:nvSpPr>
        <p:spPr/>
        <p:txBody>
          <a:bodyPr/>
          <a:lstStyle>
            <a:lvl1pPr>
              <a:defRPr>
                <a:solidFill>
                  <a:schemeClr val="bg2">
                    <a:lumMod val="25000"/>
                  </a:schemeClr>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97563D-98BF-4163-B115-416FE1B9BC4E}"/>
              </a:ext>
            </a:extLst>
          </p:cNvPr>
          <p:cNvSpPr>
            <a:spLocks noGrp="1"/>
          </p:cNvSpPr>
          <p:nvPr>
            <p:ph idx="1"/>
          </p:nvPr>
        </p:nvSpPr>
        <p:spPr/>
        <p:txBody>
          <a:bodyPr/>
          <a:lstStyle>
            <a:lvl1pPr>
              <a:defRPr>
                <a:solidFill>
                  <a:schemeClr val="bg2">
                    <a:lumMod val="25000"/>
                  </a:schemeClr>
                </a:solidFill>
                <a:latin typeface="Segoe UI Light" panose="020B0502040204020203" pitchFamily="34" charset="0"/>
                <a:cs typeface="Segoe UI Light" panose="020B0502040204020203" pitchFamily="34" charset="0"/>
              </a:defRPr>
            </a:lvl1pPr>
            <a:lvl2pPr>
              <a:defRPr>
                <a:solidFill>
                  <a:schemeClr val="bg2">
                    <a:lumMod val="25000"/>
                  </a:schemeClr>
                </a:solidFill>
                <a:latin typeface="Segoe UI Light" panose="020B0502040204020203" pitchFamily="34" charset="0"/>
                <a:cs typeface="Segoe UI Light" panose="020B0502040204020203" pitchFamily="34" charset="0"/>
              </a:defRPr>
            </a:lvl2pPr>
            <a:lvl3pPr>
              <a:defRPr>
                <a:solidFill>
                  <a:schemeClr val="bg2">
                    <a:lumMod val="25000"/>
                  </a:schemeClr>
                </a:solidFill>
                <a:latin typeface="Segoe UI Light" panose="020B0502040204020203" pitchFamily="34" charset="0"/>
                <a:cs typeface="Segoe UI Light" panose="020B0502040204020203" pitchFamily="34" charset="0"/>
              </a:defRPr>
            </a:lvl3pPr>
            <a:lvl4pPr>
              <a:defRPr>
                <a:solidFill>
                  <a:schemeClr val="bg2">
                    <a:lumMod val="25000"/>
                  </a:schemeClr>
                </a:solidFill>
                <a:latin typeface="Segoe UI Light" panose="020B0502040204020203" pitchFamily="34" charset="0"/>
                <a:cs typeface="Segoe UI Light" panose="020B0502040204020203" pitchFamily="34" charset="0"/>
              </a:defRPr>
            </a:lvl4pPr>
            <a:lvl5pPr>
              <a:defRPr>
                <a:solidFill>
                  <a:schemeClr val="bg2">
                    <a:lumMod val="25000"/>
                  </a:schemeClr>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D2558-8D5F-49B3-8C05-587A3ADD425E}"/>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5" name="Footer Placeholder 4">
            <a:extLst>
              <a:ext uri="{FF2B5EF4-FFF2-40B4-BE49-F238E27FC236}">
                <a16:creationId xmlns:a16="http://schemas.microsoft.com/office/drawing/2014/main" id="{EC269AA6-FBBE-4E7F-BB9F-FB8E5331C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2FFBF-A8B1-4728-AF81-6217D869A7D6}"/>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203266475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5B61-313A-470C-AC4F-1C3D4455C8EB}"/>
              </a:ext>
            </a:extLst>
          </p:cNvPr>
          <p:cNvSpPr>
            <a:spLocks noGrp="1"/>
          </p:cNvSpPr>
          <p:nvPr>
            <p:ph type="title"/>
          </p:nvPr>
        </p:nvSpPr>
        <p:spPr>
          <a:xfrm>
            <a:off x="848530" y="1743776"/>
            <a:ext cx="10726460" cy="2909528"/>
          </a:xfrm>
        </p:spPr>
        <p:txBody>
          <a:bodyPr anchor="b"/>
          <a:lstStyle>
            <a:lvl1pPr>
              <a:defRPr sz="6117"/>
            </a:lvl1pPr>
          </a:lstStyle>
          <a:p>
            <a:r>
              <a:rPr lang="en-US"/>
              <a:t>Click to edit Master title style</a:t>
            </a:r>
          </a:p>
        </p:txBody>
      </p:sp>
      <p:sp>
        <p:nvSpPr>
          <p:cNvPr id="3" name="Text Placeholder 2">
            <a:extLst>
              <a:ext uri="{FF2B5EF4-FFF2-40B4-BE49-F238E27FC236}">
                <a16:creationId xmlns:a16="http://schemas.microsoft.com/office/drawing/2014/main" id="{0D98469F-F9D0-4DA8-871B-381B914A70EB}"/>
              </a:ext>
            </a:extLst>
          </p:cNvPr>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928F01-B08A-470C-A513-2FCDCC41851D}"/>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5" name="Footer Placeholder 4">
            <a:extLst>
              <a:ext uri="{FF2B5EF4-FFF2-40B4-BE49-F238E27FC236}">
                <a16:creationId xmlns:a16="http://schemas.microsoft.com/office/drawing/2014/main" id="{8EC09B81-9D02-46AD-8980-100E054CA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792968-D484-48EF-8B56-44F48FD2288C}"/>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350705858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3A1B-6404-425D-89AC-3C252F35C7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8A91B-3A87-4E6A-BA18-36E9978D737C}"/>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0AE0E4-3126-42F2-8AEA-9FBF06B6D1C8}"/>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949A75-EDB8-4FE8-9182-22AD7D8DD53E}"/>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6" name="Footer Placeholder 5">
            <a:extLst>
              <a:ext uri="{FF2B5EF4-FFF2-40B4-BE49-F238E27FC236}">
                <a16:creationId xmlns:a16="http://schemas.microsoft.com/office/drawing/2014/main" id="{8D12200F-B899-47CF-A919-F2DE489BE8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1C34C4-4FDF-4A34-BF05-68F2ABE24CF1}"/>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4205340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31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657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A8CD-E014-40AC-A4C6-F535973D7691}"/>
              </a:ext>
            </a:extLst>
          </p:cNvPr>
          <p:cNvSpPr>
            <a:spLocks noGrp="1"/>
          </p:cNvSpPr>
          <p:nvPr>
            <p:ph type="title"/>
          </p:nvPr>
        </p:nvSpPr>
        <p:spPr>
          <a:xfrm>
            <a:off x="856627" y="372395"/>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9BCCA1-EEFF-4F8B-ABB2-BD43C94DF9EB}"/>
              </a:ext>
            </a:extLst>
          </p:cNvPr>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3A22CE3F-63C2-421C-8DA7-A50C02955508}"/>
              </a:ext>
            </a:extLst>
          </p:cNvPr>
          <p:cNvSpPr>
            <a:spLocks noGrp="1"/>
          </p:cNvSpPr>
          <p:nvPr>
            <p:ph sz="half" idx="2"/>
          </p:nvPr>
        </p:nvSpPr>
        <p:spPr>
          <a:xfrm>
            <a:off x="856629"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9C3AF6-102B-4027-8C8C-CC1DB8AA6311}"/>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CB587FE0-090F-4E5C-92D5-EE8946F2130C}"/>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D22FF9-69D2-4779-90D2-801AC3B0D685}"/>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8" name="Footer Placeholder 7">
            <a:extLst>
              <a:ext uri="{FF2B5EF4-FFF2-40B4-BE49-F238E27FC236}">
                <a16:creationId xmlns:a16="http://schemas.microsoft.com/office/drawing/2014/main" id="{94587BFC-0F1F-480B-950D-D2EC6B5FDF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148E8-B425-43AD-971F-32668FCA2D36}"/>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82986328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DAAB1-DC66-484C-BE77-34B9272EA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BBC493-C983-4A20-9D77-0FBBE2BC7D09}"/>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4" name="Footer Placeholder 3">
            <a:extLst>
              <a:ext uri="{FF2B5EF4-FFF2-40B4-BE49-F238E27FC236}">
                <a16:creationId xmlns:a16="http://schemas.microsoft.com/office/drawing/2014/main" id="{376CD5E5-A181-4E2E-9966-1DA468D4F6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AE8AD8-091B-458E-BA52-4FF277CC48EF}"/>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369192081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9B772C-6F0A-4F98-B48C-763FBD2C5F63}"/>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3" name="Footer Placeholder 2">
            <a:extLst>
              <a:ext uri="{FF2B5EF4-FFF2-40B4-BE49-F238E27FC236}">
                <a16:creationId xmlns:a16="http://schemas.microsoft.com/office/drawing/2014/main" id="{D786581A-5204-4A72-B0C0-60F32EEB61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C49CAE-10D2-44C6-8302-314C8B5CA5C9}"/>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326119509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A8832-010D-4580-99C7-8E95BE913871}"/>
              </a:ext>
            </a:extLst>
          </p:cNvPr>
          <p:cNvSpPr>
            <a:spLocks noGrp="1"/>
          </p:cNvSpPr>
          <p:nvPr>
            <p:ph type="title"/>
          </p:nvPr>
        </p:nvSpPr>
        <p:spPr>
          <a:xfrm>
            <a:off x="856629"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CC13EF69-033C-441D-99A2-A0164455419E}"/>
              </a:ext>
            </a:extLst>
          </p:cNvPr>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39C800-8360-4176-A457-FA81DA6A3D93}"/>
              </a:ext>
            </a:extLst>
          </p:cNvPr>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8E5D3C45-CC69-4BE2-848C-84B9BB3CFACD}"/>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6" name="Footer Placeholder 5">
            <a:extLst>
              <a:ext uri="{FF2B5EF4-FFF2-40B4-BE49-F238E27FC236}">
                <a16:creationId xmlns:a16="http://schemas.microsoft.com/office/drawing/2014/main" id="{18B36C5F-069D-4B1B-8F44-357154845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78C3E-7176-47E7-ABA6-FC090C2CC640}"/>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408261600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F1B6-BFE4-450C-ACB8-996F6DF8C320}"/>
              </a:ext>
            </a:extLst>
          </p:cNvPr>
          <p:cNvSpPr>
            <a:spLocks noGrp="1"/>
          </p:cNvSpPr>
          <p:nvPr>
            <p:ph type="title"/>
          </p:nvPr>
        </p:nvSpPr>
        <p:spPr>
          <a:xfrm>
            <a:off x="856629"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B6A1534C-B358-48FD-B8AB-F981DD696187}"/>
              </a:ext>
            </a:extLst>
          </p:cNvPr>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en-US"/>
          </a:p>
        </p:txBody>
      </p:sp>
      <p:sp>
        <p:nvSpPr>
          <p:cNvPr id="4" name="Text Placeholder 3">
            <a:extLst>
              <a:ext uri="{FF2B5EF4-FFF2-40B4-BE49-F238E27FC236}">
                <a16:creationId xmlns:a16="http://schemas.microsoft.com/office/drawing/2014/main" id="{BB64A577-CA09-43AB-9E32-3E5B46301125}"/>
              </a:ext>
            </a:extLst>
          </p:cNvPr>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6E1790C0-CED9-45D4-AAB9-C8C940AC93E4}"/>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6" name="Footer Placeholder 5">
            <a:extLst>
              <a:ext uri="{FF2B5EF4-FFF2-40B4-BE49-F238E27FC236}">
                <a16:creationId xmlns:a16="http://schemas.microsoft.com/office/drawing/2014/main" id="{31E300F1-3C91-47A2-8D7C-2C739C341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2BAB5-9C79-454C-B8C1-7746BD83F553}"/>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224119313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257C-C2DE-498A-B8CF-AECE81306B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6E3E48-9025-42A5-8722-4BC0E5CEE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3893A-7F52-45B4-9A95-B402963C0896}"/>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5" name="Footer Placeholder 4">
            <a:extLst>
              <a:ext uri="{FF2B5EF4-FFF2-40B4-BE49-F238E27FC236}">
                <a16:creationId xmlns:a16="http://schemas.microsoft.com/office/drawing/2014/main" id="{2237703B-8021-49F6-88FC-A20937129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695D2-33B2-4876-8099-1F5F6AC68102}"/>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191189511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41569A-7279-4ECB-B170-A45FC08FDB71}"/>
              </a:ext>
            </a:extLst>
          </p:cNvPr>
          <p:cNvSpPr>
            <a:spLocks noGrp="1"/>
          </p:cNvSpPr>
          <p:nvPr>
            <p:ph type="title" orient="vert"/>
          </p:nvPr>
        </p:nvSpPr>
        <p:spPr>
          <a:xfrm>
            <a:off x="8899852" y="372395"/>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B2AED5-87BF-4935-B7A6-74C5D41A5436}"/>
              </a:ext>
            </a:extLst>
          </p:cNvPr>
          <p:cNvSpPr>
            <a:spLocks noGrp="1"/>
          </p:cNvSpPr>
          <p:nvPr>
            <p:ph type="body" orient="vert" idx="1"/>
          </p:nvPr>
        </p:nvSpPr>
        <p:spPr>
          <a:xfrm>
            <a:off x="855009" y="372395"/>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533A8F-B280-4CF2-B894-3506038C27AD}"/>
              </a:ext>
            </a:extLst>
          </p:cNvPr>
          <p:cNvSpPr>
            <a:spLocks noGrp="1"/>
          </p:cNvSpPr>
          <p:nvPr>
            <p:ph type="dt" sz="half" idx="10"/>
          </p:nvPr>
        </p:nvSpPr>
        <p:spPr/>
        <p:txBody>
          <a:bodyPr/>
          <a:lstStyle/>
          <a:p>
            <a:fld id="{B418CDB9-759A-470A-9B0C-DD9D99390EDD}" type="datetimeFigureOut">
              <a:rPr lang="en-US" smtClean="0"/>
              <a:t>5/19/2020</a:t>
            </a:fld>
            <a:endParaRPr lang="en-US"/>
          </a:p>
        </p:txBody>
      </p:sp>
      <p:sp>
        <p:nvSpPr>
          <p:cNvPr id="5" name="Footer Placeholder 4">
            <a:extLst>
              <a:ext uri="{FF2B5EF4-FFF2-40B4-BE49-F238E27FC236}">
                <a16:creationId xmlns:a16="http://schemas.microsoft.com/office/drawing/2014/main" id="{08B3402A-6222-49B1-B800-F0313C721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B0D3F-D04B-4F0C-8140-A0914F27C07A}"/>
              </a:ext>
            </a:extLst>
          </p:cNvPr>
          <p:cNvSpPr>
            <a:spLocks noGrp="1"/>
          </p:cNvSpPr>
          <p:nvPr>
            <p:ph type="sldNum" sz="quarter" idx="12"/>
          </p:nvPr>
        </p:nvSpPr>
        <p:spPr/>
        <p:txBody>
          <a:bodyPr/>
          <a:lstStyle/>
          <a:p>
            <a:fld id="{E4441DDD-D4AD-4941-A56E-D7B3B9F63C2B}" type="slidenum">
              <a:rPr lang="en-US" smtClean="0"/>
              <a:t>‹#›</a:t>
            </a:fld>
            <a:endParaRPr lang="en-US"/>
          </a:p>
        </p:txBody>
      </p:sp>
    </p:spTree>
    <p:extLst>
      <p:ext uri="{BB962C8B-B14F-4D97-AF65-F5344CB8AC3E}">
        <p14:creationId xmlns:p14="http://schemas.microsoft.com/office/powerpoint/2010/main" val="12449256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59908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71956" y="0"/>
            <a:ext cx="11255764" cy="1165754"/>
          </a:xfrm>
        </p:spPr>
        <p:txBody>
          <a:bodyPr lIns="0"/>
          <a:lstStyle>
            <a:lvl1pPr algn="l">
              <a:defRPr/>
            </a:lvl1pPr>
          </a:lstStyle>
          <a:p>
            <a:r>
              <a:rPr lang="en-US"/>
              <a:t>Click to edit Master title style</a:t>
            </a:r>
          </a:p>
        </p:txBody>
      </p:sp>
      <p:sp>
        <p:nvSpPr>
          <p:cNvPr id="11" name="Footer Placeholder 10"/>
          <p:cNvSpPr>
            <a:spLocks noGrp="1"/>
          </p:cNvSpPr>
          <p:nvPr>
            <p:ph type="ftr" sz="quarter" idx="17"/>
          </p:nvPr>
        </p:nvSpPr>
        <p:spPr>
          <a:xfrm>
            <a:off x="626613" y="6590284"/>
            <a:ext cx="1850617" cy="131134"/>
          </a:xfrm>
          <a:prstGeom prst="rect">
            <a:avLst/>
          </a:prstGeom>
        </p:spPr>
        <p:txBody>
          <a:bodyPr/>
          <a:lstStyle/>
          <a:p>
            <a:pPr algn="l"/>
            <a:r>
              <a:rPr lang="en-US"/>
              <a:t>MICROSOFT CONFIDENTIAL</a:t>
            </a:r>
          </a:p>
        </p:txBody>
      </p:sp>
      <p:sp>
        <p:nvSpPr>
          <p:cNvPr id="6" name="Text Placeholder 8"/>
          <p:cNvSpPr>
            <a:spLocks noGrp="1"/>
          </p:cNvSpPr>
          <p:nvPr>
            <p:ph type="body" sz="quarter" idx="14"/>
          </p:nvPr>
        </p:nvSpPr>
        <p:spPr>
          <a:xfrm>
            <a:off x="626612" y="1398905"/>
            <a:ext cx="10812315" cy="5051601"/>
          </a:xfrm>
        </p:spPr>
        <p:txBody>
          <a:bodyPr>
            <a:noAutofit/>
          </a:bodyPr>
          <a:lstStyle>
            <a:lvl1pPr marL="0" indent="0">
              <a:lnSpc>
                <a:spcPct val="140000"/>
              </a:lnSpc>
              <a:spcBef>
                <a:spcPts val="612"/>
              </a:spcBef>
              <a:spcAft>
                <a:spcPts val="612"/>
              </a:spcAft>
              <a:buNone/>
              <a:defRPr lang="en-US" sz="2448" kern="1200" spc="-20" baseline="0" dirty="0" smtClean="0">
                <a:solidFill>
                  <a:srgbClr val="666666"/>
                </a:solidFill>
                <a:latin typeface="+mn-lt"/>
                <a:ea typeface="Segoe UI" pitchFamily="34" charset="0"/>
                <a:cs typeface="Segoe UI" pitchFamily="34" charset="0"/>
              </a:defRPr>
            </a:lvl1pPr>
            <a:lvl2pPr>
              <a:lnSpc>
                <a:spcPct val="140000"/>
              </a:lnSpc>
              <a:spcBef>
                <a:spcPts val="612"/>
              </a:spcBef>
              <a:spcAft>
                <a:spcPts val="612"/>
              </a:spcAft>
              <a:defRPr lang="en-US" sz="2448" kern="1200" spc="-20" baseline="0" dirty="0" smtClean="0">
                <a:solidFill>
                  <a:srgbClr val="666666"/>
                </a:solidFill>
                <a:latin typeface="+mn-lt"/>
                <a:ea typeface="Segoe UI" pitchFamily="34" charset="0"/>
                <a:cs typeface="Segoe UI" pitchFamily="34" charset="0"/>
              </a:defRPr>
            </a:lvl2pPr>
            <a:lvl3pPr>
              <a:lnSpc>
                <a:spcPct val="140000"/>
              </a:lnSpc>
              <a:spcBef>
                <a:spcPts val="612"/>
              </a:spcBef>
              <a:spcAft>
                <a:spcPts val="612"/>
              </a:spcAft>
              <a:defRPr lang="en-US" sz="2448" kern="1200" spc="-20" baseline="0" dirty="0" smtClean="0">
                <a:solidFill>
                  <a:srgbClr val="666666"/>
                </a:solidFill>
                <a:latin typeface="+mn-lt"/>
                <a:ea typeface="Segoe UI" pitchFamily="34" charset="0"/>
                <a:cs typeface="Segoe UI" pitchFamily="34" charset="0"/>
              </a:defRPr>
            </a:lvl3pPr>
            <a:lvl4pPr>
              <a:lnSpc>
                <a:spcPct val="140000"/>
              </a:lnSpc>
              <a:spcBef>
                <a:spcPts val="612"/>
              </a:spcBef>
              <a:spcAft>
                <a:spcPts val="612"/>
              </a:spcAft>
              <a:defRPr lang="en-US" sz="2448" kern="1200" spc="-20" baseline="0" dirty="0" smtClean="0">
                <a:solidFill>
                  <a:srgbClr val="666666"/>
                </a:solidFill>
                <a:latin typeface="+mn-lt"/>
                <a:ea typeface="Segoe UI" pitchFamily="34" charset="0"/>
                <a:cs typeface="Segoe UI" pitchFamily="34" charset="0"/>
              </a:defRPr>
            </a:lvl4pPr>
            <a:lvl5pPr>
              <a:lnSpc>
                <a:spcPct val="140000"/>
              </a:lnSpc>
              <a:spcBef>
                <a:spcPts val="612"/>
              </a:spcBef>
              <a:spcAft>
                <a:spcPts val="612"/>
              </a:spcAft>
              <a:defRPr lang="en-US" sz="2448" kern="1200" spc="-20" baseline="0" dirty="0">
                <a:solidFill>
                  <a:srgbClr val="666666"/>
                </a:solidFill>
                <a:latin typeface="+mn-lt"/>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573498"/>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646491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8559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440958" y="0"/>
            <a:ext cx="6995517" cy="6994525"/>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188567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440958" y="0"/>
            <a:ext cx="6995517" cy="69945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376099" y="816028"/>
            <a:ext cx="5125236" cy="5362469"/>
          </a:xfrm>
          <a:prstGeom prst="rect">
            <a:avLst/>
          </a:prstGeom>
        </p:spPr>
      </p:pic>
    </p:spTree>
    <p:extLst>
      <p:ext uri="{BB962C8B-B14F-4D97-AF65-F5344CB8AC3E}">
        <p14:creationId xmlns:p14="http://schemas.microsoft.com/office/powerpoint/2010/main" val="196712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14350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3451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6234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9582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730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12255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5700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3200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54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78954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3492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340077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2161893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19551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1028373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38221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2855537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0046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2473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389860"/>
            <a:ext cx="11239464" cy="627807"/>
          </a:xfrm>
        </p:spPr>
        <p:txBody>
          <a:bodyPr/>
          <a:lstStyle>
            <a:lvl1pPr>
              <a:defRPr sz="4080" b="0">
                <a:solidFill>
                  <a:schemeClr val="accent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075423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8827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68518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073848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890930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605632"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428"/>
          </a:p>
        </p:txBody>
      </p:sp>
    </p:spTree>
    <p:extLst>
      <p:ext uri="{BB962C8B-B14F-4D97-AF65-F5344CB8AC3E}">
        <p14:creationId xmlns:p14="http://schemas.microsoft.com/office/powerpoint/2010/main" val="3189120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6"/>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3049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5620705"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620705"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73597" y="0"/>
            <a:ext cx="8262877"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146212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5620705"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620705"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1"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202218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1"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4" y="4041282"/>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67857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5" y="1463669"/>
            <a:ext cx="11239788" cy="1644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45344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3D33-A9A9-4140-9C43-950C6BA5BDD0}"/>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AECED8FA-FD07-405B-849A-BF8342974D0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784ABA92-8E1F-4AC7-8D2E-84D702A62E36}"/>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5" name="Footer Placeholder 4">
            <a:extLst>
              <a:ext uri="{FF2B5EF4-FFF2-40B4-BE49-F238E27FC236}">
                <a16:creationId xmlns:a16="http://schemas.microsoft.com/office/drawing/2014/main" id="{7C54503C-37D5-4D58-9F9D-4A77D604C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54596-5042-4232-970C-E275DCB599CD}"/>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82738694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5"/>
            <a:ext cx="11239464" cy="1644870"/>
          </a:xfrm>
        </p:spPr>
        <p:txBody>
          <a:bodyPr wrap="square">
            <a:spAutoFit/>
          </a:bodyPr>
          <a:lstStyle>
            <a:lvl1pPr marL="0" indent="0">
              <a:buNone/>
              <a:defRPr/>
            </a:lvl1pPr>
            <a:lvl2pPr marL="233145" indent="0">
              <a:buNone/>
              <a:defRPr/>
            </a:lvl2pPr>
            <a:lvl3pPr marL="466289" indent="0">
              <a:buNone/>
              <a:defRPr/>
            </a:lvl3pPr>
            <a:lvl4pPr marL="699434" indent="0">
              <a:buNone/>
              <a:defRPr/>
            </a:lvl4pPr>
            <a:lvl5pPr marL="93257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828216"/>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057033"/>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11239464" cy="565026"/>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9"/>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69" indent="0">
              <a:buFont typeface="Wingdings" panose="05000000000000000000" pitchFamily="2" charset="2"/>
              <a:buNone/>
              <a:defRPr sz="2040" b="0"/>
            </a:lvl2pPr>
            <a:lvl3pPr marL="459813" indent="0">
              <a:buFont typeface="Wingdings" panose="05000000000000000000" pitchFamily="2" charset="2"/>
              <a:buNone/>
              <a:tabLst/>
              <a:defRPr sz="1632" b="0"/>
            </a:lvl3pPr>
            <a:lvl4pPr marL="665433" indent="0">
              <a:buFont typeface="Wingdings" panose="05000000000000000000" pitchFamily="2" charset="2"/>
              <a:buNone/>
              <a:defRPr sz="1428" b="0"/>
            </a:lvl4pPr>
            <a:lvl5pPr marL="871055"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9"/>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69" indent="0">
              <a:buFont typeface="Wingdings" panose="05000000000000000000" pitchFamily="2" charset="2"/>
              <a:buNone/>
              <a:defRPr sz="2040" b="0"/>
            </a:lvl2pPr>
            <a:lvl3pPr marL="459813" indent="0">
              <a:buFont typeface="Wingdings" panose="05000000000000000000" pitchFamily="2" charset="2"/>
              <a:buNone/>
              <a:tabLst/>
              <a:defRPr sz="1632" b="0"/>
            </a:lvl3pPr>
            <a:lvl4pPr marL="665433" indent="0">
              <a:buFont typeface="Wingdings" panose="05000000000000000000" pitchFamily="2" charset="2"/>
              <a:buNone/>
              <a:defRPr sz="1428" b="0"/>
            </a:lvl4pPr>
            <a:lvl5pPr marL="871055"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254195"/>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1963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87148"/>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74685443"/>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341"/>
            <a:ext cx="4241746" cy="113005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1" cy="345294"/>
          </a:xfrm>
        </p:spPr>
        <p:txBody>
          <a:bodyPr/>
          <a:lstStyle>
            <a:lvl1pPr marL="0" indent="0">
              <a:buNone/>
              <a:defRPr sz="2244">
                <a:latin typeface="+mn-lt"/>
              </a:defRPr>
            </a:lvl1pPr>
            <a:lvl2pPr marL="233145" indent="0">
              <a:buNone/>
              <a:defRPr/>
            </a:lvl2pPr>
            <a:lvl3pPr marL="466289" indent="0">
              <a:buNone/>
              <a:defRPr/>
            </a:lvl3pPr>
            <a:lvl4pPr marL="675148" indent="0">
              <a:buNone/>
              <a:defRPr/>
            </a:lvl4pPr>
            <a:lvl5pPr marL="872674" indent="0">
              <a:buNone/>
              <a:defRPr/>
            </a:lvl5pPr>
          </a:lstStyle>
          <a:p>
            <a:pPr lvl="0"/>
            <a:r>
              <a:rPr lang="en-US"/>
              <a:t>Click to edit Master text styles</a:t>
            </a:r>
          </a:p>
        </p:txBody>
      </p:sp>
    </p:spTree>
    <p:extLst>
      <p:ext uri="{BB962C8B-B14F-4D97-AF65-F5344CB8AC3E}">
        <p14:creationId xmlns:p14="http://schemas.microsoft.com/office/powerpoint/2010/main" val="2038111709"/>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60" y="2930618"/>
            <a:ext cx="4243366" cy="1130053"/>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2371163"/>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5" cy="878930"/>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2849953886"/>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47"/>
            <a:ext cx="11239464" cy="56502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5" lvl="0" indent="-23314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2066056"/>
      </p:ext>
    </p:extLst>
  </p:cSld>
  <p:clrMapOvr>
    <a:masterClrMapping/>
  </p:clrMapOvr>
  <p:transition>
    <p:fade/>
  </p:transition>
  <p:hf hdr="0" ftr="0" dt="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32"/>
            <a:ext cx="11239464" cy="56502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5" lvl="0" indent="-23314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5601597"/>
      </p:ext>
    </p:extLst>
  </p:cSld>
  <p:clrMapOvr>
    <a:masterClrMapping/>
  </p:clrMapOvr>
  <p:transition>
    <p:fade/>
  </p:transition>
  <p:hf hdr="0" ftr="0" dt="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8376-DF89-4FBD-933E-998D8CB419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2AA81-39EB-4577-B3E7-9813FF7279F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526A33-06D5-45D1-9C8F-C73687A96AC1}"/>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5" name="Footer Placeholder 4">
            <a:extLst>
              <a:ext uri="{FF2B5EF4-FFF2-40B4-BE49-F238E27FC236}">
                <a16:creationId xmlns:a16="http://schemas.microsoft.com/office/drawing/2014/main" id="{2ADF6B46-49AE-4FDD-9627-2EC60029F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C650F-FC69-400A-918A-A9751552F2F1}"/>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02340150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2"/>
            <a:ext cx="11239464" cy="5650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4"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5" lvl="0" indent="-23314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3"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6"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5" lvl="0" indent="-23314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2426128"/>
      </p:ext>
    </p:extLst>
  </p:cSld>
  <p:clrMapOvr>
    <a:masterClrMapping/>
  </p:clrMapOvr>
  <p:transition>
    <p:fade/>
  </p:transition>
  <p:hf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2"/>
            <a:ext cx="11239464" cy="5650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7" y="5802866"/>
            <a:ext cx="3544718"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2" y="5802866"/>
            <a:ext cx="3544718" cy="31390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4" y="5802866"/>
            <a:ext cx="3544718"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8140701"/>
      </p:ext>
    </p:extLst>
  </p:cSld>
  <p:clrMapOvr>
    <a:masterClrMapping/>
  </p:clrMapOvr>
  <p:transition>
    <p:fade/>
  </p:transition>
  <p:hf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2"/>
            <a:ext cx="11239464" cy="5650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7" y="4848577"/>
            <a:ext cx="2583677" cy="627807"/>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6" y="2065976"/>
            <a:ext cx="2583677"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5" y="4848577"/>
            <a:ext cx="2583677" cy="627807"/>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5" y="2065976"/>
            <a:ext cx="2583677"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5" y="4848577"/>
            <a:ext cx="2583677" cy="627807"/>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5" y="2065976"/>
            <a:ext cx="2583677"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4" y="4848577"/>
            <a:ext cx="2583677" cy="627807"/>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4" y="2065976"/>
            <a:ext cx="2583677"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1996237"/>
      </p:ext>
    </p:extLst>
  </p:cSld>
  <p:clrMapOvr>
    <a:masterClrMapping/>
  </p:clrMapOvr>
  <p:transition>
    <p:fade/>
  </p:transition>
  <p:hf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04"/>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6" y="1465289"/>
            <a:ext cx="7398731"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85924460"/>
      </p:ext>
    </p:extLst>
  </p:cSld>
  <p:clrMapOvr>
    <a:masterClrMapping/>
  </p:clrMapOvr>
  <p:transition>
    <p:fade/>
  </p:transition>
  <p:hf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5" y="2351743"/>
            <a:ext cx="3538515"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9" y="2495753"/>
            <a:ext cx="7100774" cy="376685"/>
          </a:xfrm>
        </p:spPr>
        <p:txBody>
          <a:bodyPr/>
          <a:lstStyle>
            <a:lvl1pPr marL="0" indent="0">
              <a:spcAft>
                <a:spcPts val="1224"/>
              </a:spcAft>
              <a:buNone/>
              <a:defRPr sz="2448"/>
            </a:lvl1pPr>
            <a:lvl2pPr marL="233145"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60" y="2057881"/>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741407" y="2057881"/>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940195"/>
      </p:ext>
    </p:extLst>
  </p:cSld>
  <p:clrMapOvr>
    <a:masterClrMapping/>
  </p:clrMapOvr>
  <p:transition>
    <p:fade/>
  </p:transition>
  <p:hf hdr="0" ftr="0" dt="0"/>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10"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60" y="3213131"/>
            <a:ext cx="3247475" cy="565026"/>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9" y="3275911"/>
            <a:ext cx="6803398" cy="439465"/>
          </a:xfrm>
        </p:spPr>
        <p:txBody>
          <a:bodyPr anchor="ctr" anchorCtr="0"/>
          <a:lstStyle>
            <a:lvl1pPr marL="0" indent="0">
              <a:spcAft>
                <a:spcPts val="1224"/>
              </a:spcAft>
              <a:buNone/>
              <a:defRPr sz="2856"/>
            </a:lvl1pPr>
            <a:lvl2pPr marL="233145" indent="0">
              <a:buNone/>
              <a:defRPr/>
            </a:lvl2pPr>
          </a:lstStyle>
          <a:p>
            <a:pPr lvl="0"/>
            <a:r>
              <a:rPr lang="en-US"/>
              <a:t>Click to edit Master text styles</a:t>
            </a:r>
          </a:p>
        </p:txBody>
      </p:sp>
    </p:spTree>
    <p:extLst>
      <p:ext uri="{BB962C8B-B14F-4D97-AF65-F5344CB8AC3E}">
        <p14:creationId xmlns:p14="http://schemas.microsoft.com/office/powerpoint/2010/main" val="333551110"/>
      </p:ext>
    </p:extLst>
  </p:cSld>
  <p:clrMapOvr>
    <a:masterClrMapping/>
  </p:clrMapOvr>
  <p:transition>
    <p:fade/>
  </p:transition>
  <p:hf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10"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60" y="3213130"/>
            <a:ext cx="3247475" cy="565026"/>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9" y="3275911"/>
            <a:ext cx="6803398" cy="439465"/>
          </a:xfrm>
        </p:spPr>
        <p:txBody>
          <a:bodyPr anchor="ctr" anchorCtr="0"/>
          <a:lstStyle>
            <a:lvl1pPr marL="0" indent="0">
              <a:spcAft>
                <a:spcPts val="1224"/>
              </a:spcAft>
              <a:buNone/>
              <a:defRPr sz="2856"/>
            </a:lvl1pPr>
            <a:lvl2pPr marL="233145" indent="0">
              <a:buNone/>
              <a:defRPr/>
            </a:lvl2pPr>
          </a:lstStyle>
          <a:p>
            <a:pPr lvl="0"/>
            <a:r>
              <a:rPr lang="en-US"/>
              <a:t>Click to edit Master text styles</a:t>
            </a:r>
          </a:p>
        </p:txBody>
      </p:sp>
    </p:spTree>
    <p:extLst>
      <p:ext uri="{BB962C8B-B14F-4D97-AF65-F5344CB8AC3E}">
        <p14:creationId xmlns:p14="http://schemas.microsoft.com/office/powerpoint/2010/main" val="2087510770"/>
      </p:ext>
    </p:extLst>
  </p:cSld>
  <p:clrMapOvr>
    <a:masterClrMapping/>
  </p:clrMapOvr>
  <p:transition>
    <p:fade/>
  </p:transition>
  <p:hf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59" y="3213130"/>
            <a:ext cx="3245833" cy="56502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12"/>
            <a:ext cx="6801197" cy="4394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124555"/>
      </p:ext>
    </p:extLst>
  </p:cSld>
  <p:clrMapOvr>
    <a:masterClrMapping/>
  </p:clrMapOvr>
  <p:transition>
    <p:fade/>
  </p:transition>
  <p:hf hdr="0" ftr="0" dt="0"/>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05588" y="-11102"/>
            <a:ext cx="7943994" cy="7018391"/>
          </a:xfrm>
          <a:prstGeom prst="rect">
            <a:avLst/>
          </a:prstGeom>
        </p:spPr>
      </p:pic>
      <p:sp>
        <p:nvSpPr>
          <p:cNvPr id="2" name="Title 1"/>
          <p:cNvSpPr>
            <a:spLocks noGrp="1"/>
          </p:cNvSpPr>
          <p:nvPr>
            <p:ph type="title" hasCustomPrompt="1"/>
          </p:nvPr>
        </p:nvSpPr>
        <p:spPr>
          <a:xfrm>
            <a:off x="596950" y="3093607"/>
            <a:ext cx="5621287" cy="508524"/>
          </a:xfrm>
          <a:noFill/>
        </p:spPr>
        <p:txBody>
          <a:bodyPr wrap="square" lIns="0" tIns="0" rIns="0" bIns="0" anchor="b" anchorCtr="0">
            <a:spAutoFit/>
          </a:bodyPr>
          <a:lstStyle>
            <a:lvl1pPr algn="l" defTabSz="951285"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0" y="4056498"/>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49304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6243"/>
            <a:ext cx="5621287" cy="508524"/>
          </a:xfrm>
          <a:noFill/>
        </p:spPr>
        <p:txBody>
          <a:bodyPr wrap="square" lIns="0" tIns="0" rIns="0" bIns="0" anchor="b" anchorCtr="0">
            <a:spAutoFit/>
          </a:bodyPr>
          <a:lstStyle>
            <a:lvl1pPr algn="l" defTabSz="951285"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1" y="-1"/>
            <a:ext cx="4199945" cy="6994526"/>
          </a:xfrm>
          <a:prstGeom prst="rect">
            <a:avLst/>
          </a:prstGeom>
        </p:spPr>
      </p:pic>
    </p:spTree>
    <p:extLst>
      <p:ext uri="{BB962C8B-B14F-4D97-AF65-F5344CB8AC3E}">
        <p14:creationId xmlns:p14="http://schemas.microsoft.com/office/powerpoint/2010/main" val="2701299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63663973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EDD7-542E-4475-B823-F580C894DAF3}"/>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C602074-E0F9-4239-9EEB-6E5FF4511613}"/>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F1F5FD-FAF7-4EE0-9E52-553221554A7C}"/>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5" name="Footer Placeholder 4">
            <a:extLst>
              <a:ext uri="{FF2B5EF4-FFF2-40B4-BE49-F238E27FC236}">
                <a16:creationId xmlns:a16="http://schemas.microsoft.com/office/drawing/2014/main" id="{4AA85474-81D8-40D4-974E-309737F48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81C1F-D1AB-4656-9173-6E1FC88B772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22020889"/>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0424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786534"/>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29"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57"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308222"/>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5" y="6283936"/>
            <a:ext cx="4572000" cy="10990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24"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0232137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0"/>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73081634"/>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47"/>
        <p:cNvGrpSpPr/>
        <p:nvPr/>
      </p:nvGrpSpPr>
      <p:grpSpPr>
        <a:xfrm>
          <a:off x="0" y="0"/>
          <a:ext cx="0" cy="0"/>
          <a:chOff x="0" y="0"/>
          <a:chExt cx="0" cy="0"/>
        </a:xfrm>
      </p:grpSpPr>
      <p:sp>
        <p:nvSpPr>
          <p:cNvPr id="49" name="Google Shape;49;p9"/>
          <p:cNvSpPr txBox="1">
            <a:spLocks noGrp="1"/>
          </p:cNvSpPr>
          <p:nvPr>
            <p:ph type="title"/>
          </p:nvPr>
        </p:nvSpPr>
        <p:spPr>
          <a:xfrm>
            <a:off x="564823" y="904442"/>
            <a:ext cx="11306829" cy="600893"/>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18571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C9BF1-9FAD-4514-971B-87B9D7417D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2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156824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565091"/>
          </a:xfrm>
        </p:spPr>
        <p:txBody>
          <a:bodyPr/>
          <a:lstStyle/>
          <a:p>
            <a:r>
              <a:rPr lang="en-US"/>
              <a:t>Click to edit Master title style</a:t>
            </a:r>
          </a:p>
        </p:txBody>
      </p:sp>
      <p:sp>
        <p:nvSpPr>
          <p:cNvPr id="4" name="Text Placeholder 3"/>
          <p:cNvSpPr>
            <a:spLocks noGrp="1"/>
          </p:cNvSpPr>
          <p:nvPr>
            <p:ph type="body" sz="quarter" idx="10"/>
          </p:nvPr>
        </p:nvSpPr>
        <p:spPr>
          <a:xfrm>
            <a:off x="6229345" y="1537597"/>
            <a:ext cx="5934861" cy="1833194"/>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34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33092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C1D9-E410-44A7-9972-3E7C5C6FAC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F4113B-83D1-45B9-A300-F60A7A4554F2}"/>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29783C-190D-4B1B-949D-2D2B261BB5F7}"/>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0DB407-018E-40FE-9372-3369DD465209}"/>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6" name="Footer Placeholder 5">
            <a:extLst>
              <a:ext uri="{FF2B5EF4-FFF2-40B4-BE49-F238E27FC236}">
                <a16:creationId xmlns:a16="http://schemas.microsoft.com/office/drawing/2014/main" id="{BD62C498-9144-4A4B-9841-8D83B5A672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1C58D0-3A80-410C-95B3-A1BBB978C470}"/>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569694597"/>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1"/>
            <a:ext cx="11533187" cy="411162"/>
          </a:xfrm>
        </p:spPr>
        <p:txBody>
          <a:bodyPr wrap="square" lIns="0" tIns="0" rIns="0" bIns="0">
            <a:spAutoFit/>
          </a:bodyPr>
          <a:lstStyle>
            <a:lvl1pPr>
              <a:lnSpc>
                <a:spcPts val="3199"/>
              </a:lnSpc>
              <a:defRPr sz="2856"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699">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060566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3805372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B97A-93BE-4FB3-8B95-967CC5C4ED95}"/>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E76FF-9D55-4C8E-B750-56209CFE5BD3}"/>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3171988-B003-41E3-B97E-2A17FE2FA0EE}"/>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40E993-EF3A-460A-8AC8-BBF60AA70EC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5ADB38FA-9420-4AAB-AF81-8492908EEDB9}"/>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7A44BB-A9E3-4767-A16D-DF6F36C34271}"/>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8" name="Footer Placeholder 7">
            <a:extLst>
              <a:ext uri="{FF2B5EF4-FFF2-40B4-BE49-F238E27FC236}">
                <a16:creationId xmlns:a16="http://schemas.microsoft.com/office/drawing/2014/main" id="{A45F8944-A7FB-4BC1-8F9B-81E27921E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01BD3F-7310-4A09-A335-DF9F0AF82015}"/>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788534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AB58-E367-43C5-9B31-B87AE3BDBD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21327C-6BB7-4F19-BE0A-78BF298E4181}"/>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4" name="Footer Placeholder 3">
            <a:extLst>
              <a:ext uri="{FF2B5EF4-FFF2-40B4-BE49-F238E27FC236}">
                <a16:creationId xmlns:a16="http://schemas.microsoft.com/office/drawing/2014/main" id="{D3865E14-0062-4458-9506-2B3BB8808F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A0EF76-545C-475E-A2DD-078724A7DAF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30338378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6E66A-06ED-4487-B478-D3E28F1D62D9}"/>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3" name="Footer Placeholder 2">
            <a:extLst>
              <a:ext uri="{FF2B5EF4-FFF2-40B4-BE49-F238E27FC236}">
                <a16:creationId xmlns:a16="http://schemas.microsoft.com/office/drawing/2014/main" id="{78B2434C-6429-4FE2-83A0-F150587C8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E7622F-CA11-4E19-B514-8714418C5250}"/>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5873038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9735-CE85-46F1-BCDD-66B58AB6B20F}"/>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16BFF2B9-7181-4CEC-BC07-280C7DE33557}"/>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74E61B-43BA-43B7-9183-D67F964B2C9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8663279-6FE9-422E-91DB-9619FDAB5664}"/>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6" name="Footer Placeholder 5">
            <a:extLst>
              <a:ext uri="{FF2B5EF4-FFF2-40B4-BE49-F238E27FC236}">
                <a16:creationId xmlns:a16="http://schemas.microsoft.com/office/drawing/2014/main" id="{81E93B41-3003-4C95-847E-E3CBD86F1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7D6BD2-765E-4FF6-A8BD-8E91E981B8E5}"/>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1822911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E58D-2626-41B2-BFF6-44A4CFF6482E}"/>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02985741-32E4-4BD4-B281-9B82D3359B2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B9E2CBDD-8E93-4A51-95C5-437046BC6D22}"/>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6796B17F-A60C-45ED-B6A4-629598AE02F0}"/>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6" name="Footer Placeholder 5">
            <a:extLst>
              <a:ext uri="{FF2B5EF4-FFF2-40B4-BE49-F238E27FC236}">
                <a16:creationId xmlns:a16="http://schemas.microsoft.com/office/drawing/2014/main" id="{DD4CE16C-DF61-4ADB-B14E-002C362B4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4AA81-FB2F-457F-8725-F53515A6CAE3}"/>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4679739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C236-E112-4060-B43A-F7B322A4AD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18C451-A18B-4B38-A508-6F75B4521A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A4999-788E-4D2E-B61D-0BF2442E9F36}"/>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5" name="Footer Placeholder 4">
            <a:extLst>
              <a:ext uri="{FF2B5EF4-FFF2-40B4-BE49-F238E27FC236}">
                <a16:creationId xmlns:a16="http://schemas.microsoft.com/office/drawing/2014/main" id="{5D1F9F5F-EEA4-4335-B7CA-C81162E74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BD178-0AFE-4267-9583-13D0BE7726A1}"/>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5597147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75EAD-0E46-4A26-93D8-F81C80F7778A}"/>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D76D57-D586-45F5-BF55-36A065293927}"/>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5FD55-D586-4604-87F2-43DBD622DCAD}"/>
              </a:ext>
            </a:extLst>
          </p:cNvPr>
          <p:cNvSpPr>
            <a:spLocks noGrp="1"/>
          </p:cNvSpPr>
          <p:nvPr>
            <p:ph type="dt" sz="half" idx="10"/>
          </p:nvPr>
        </p:nvSpPr>
        <p:spPr/>
        <p:txBody>
          <a:bodyPr/>
          <a:lstStyle/>
          <a:p>
            <a:fld id="{2289BF51-A98E-4AC0-AA72-40A7703287DF}" type="datetimeFigureOut">
              <a:rPr lang="en-US" smtClean="0"/>
              <a:t>5/19/2020</a:t>
            </a:fld>
            <a:endParaRPr lang="en-US"/>
          </a:p>
        </p:txBody>
      </p:sp>
      <p:sp>
        <p:nvSpPr>
          <p:cNvPr id="5" name="Footer Placeholder 4">
            <a:extLst>
              <a:ext uri="{FF2B5EF4-FFF2-40B4-BE49-F238E27FC236}">
                <a16:creationId xmlns:a16="http://schemas.microsoft.com/office/drawing/2014/main" id="{D79E6DE7-A1EE-4817-BEF1-FD33DE8CF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9D737-7856-4F33-9C35-11E551006CA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062988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605632"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428"/>
          </a:p>
        </p:txBody>
      </p:sp>
    </p:spTree>
    <p:extLst>
      <p:ext uri="{BB962C8B-B14F-4D97-AF65-F5344CB8AC3E}">
        <p14:creationId xmlns:p14="http://schemas.microsoft.com/office/powerpoint/2010/main" val="41621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71778910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6"/>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146636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5620705"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620705"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73597" y="0"/>
            <a:ext cx="8262877"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90444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5620705"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620705"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1"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037762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1"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4" y="4041282"/>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5827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5" y="1463669"/>
            <a:ext cx="11239788" cy="1644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5651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5"/>
            <a:ext cx="11239464" cy="1644870"/>
          </a:xfrm>
        </p:spPr>
        <p:txBody>
          <a:bodyPr wrap="square">
            <a:spAutoFit/>
          </a:bodyPr>
          <a:lstStyle>
            <a:lvl1pPr marL="0" indent="0">
              <a:buNone/>
              <a:defRPr/>
            </a:lvl1pPr>
            <a:lvl2pPr marL="233145" indent="0">
              <a:buNone/>
              <a:defRPr/>
            </a:lvl2pPr>
            <a:lvl3pPr marL="466289" indent="0">
              <a:buNone/>
              <a:defRPr/>
            </a:lvl3pPr>
            <a:lvl4pPr marL="699434" indent="0">
              <a:buNone/>
              <a:defRPr/>
            </a:lvl4pPr>
            <a:lvl5pPr marL="93257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392742"/>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802776"/>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2"/>
            <a:ext cx="11239464" cy="565026"/>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9"/>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69" indent="0">
              <a:buFont typeface="Wingdings" panose="05000000000000000000" pitchFamily="2" charset="2"/>
              <a:buNone/>
              <a:defRPr sz="2040" b="0"/>
            </a:lvl2pPr>
            <a:lvl3pPr marL="459813" indent="0">
              <a:buFont typeface="Wingdings" panose="05000000000000000000" pitchFamily="2" charset="2"/>
              <a:buNone/>
              <a:tabLst/>
              <a:defRPr sz="1632" b="0"/>
            </a:lvl3pPr>
            <a:lvl4pPr marL="665433" indent="0">
              <a:buFont typeface="Wingdings" panose="05000000000000000000" pitchFamily="2" charset="2"/>
              <a:buNone/>
              <a:defRPr sz="1428" b="0"/>
            </a:lvl4pPr>
            <a:lvl5pPr marL="871055"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9"/>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69" indent="0">
              <a:buFont typeface="Wingdings" panose="05000000000000000000" pitchFamily="2" charset="2"/>
              <a:buNone/>
              <a:defRPr sz="2040" b="0"/>
            </a:lvl2pPr>
            <a:lvl3pPr marL="459813" indent="0">
              <a:buFont typeface="Wingdings" panose="05000000000000000000" pitchFamily="2" charset="2"/>
              <a:buNone/>
              <a:tabLst/>
              <a:defRPr sz="1632" b="0"/>
            </a:lvl3pPr>
            <a:lvl4pPr marL="665433" indent="0">
              <a:buFont typeface="Wingdings" panose="05000000000000000000" pitchFamily="2" charset="2"/>
              <a:buNone/>
              <a:defRPr sz="1428" b="0"/>
            </a:lvl4pPr>
            <a:lvl5pPr marL="871055"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259914"/>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58549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87148"/>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99596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52928855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341"/>
            <a:ext cx="4241746" cy="113005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1" cy="345294"/>
          </a:xfrm>
        </p:spPr>
        <p:txBody>
          <a:bodyPr/>
          <a:lstStyle>
            <a:lvl1pPr marL="0" indent="0">
              <a:buNone/>
              <a:defRPr sz="2244">
                <a:latin typeface="+mn-lt"/>
              </a:defRPr>
            </a:lvl1pPr>
            <a:lvl2pPr marL="233145" indent="0">
              <a:buNone/>
              <a:defRPr/>
            </a:lvl2pPr>
            <a:lvl3pPr marL="466289" indent="0">
              <a:buNone/>
              <a:defRPr/>
            </a:lvl3pPr>
            <a:lvl4pPr marL="675148" indent="0">
              <a:buNone/>
              <a:defRPr/>
            </a:lvl4pPr>
            <a:lvl5pPr marL="872674" indent="0">
              <a:buNone/>
              <a:defRPr/>
            </a:lvl5pPr>
          </a:lstStyle>
          <a:p>
            <a:pPr lvl="0"/>
            <a:r>
              <a:rPr lang="en-US"/>
              <a:t>Click to edit Master text styles</a:t>
            </a:r>
          </a:p>
        </p:txBody>
      </p:sp>
    </p:spTree>
    <p:extLst>
      <p:ext uri="{BB962C8B-B14F-4D97-AF65-F5344CB8AC3E}">
        <p14:creationId xmlns:p14="http://schemas.microsoft.com/office/powerpoint/2010/main" val="4273452091"/>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60" y="2930618"/>
            <a:ext cx="4243366" cy="1130053"/>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7666804"/>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5" cy="878930"/>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2506367842"/>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47"/>
            <a:ext cx="11239464" cy="56502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5" lvl="0" indent="-23314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411091"/>
      </p:ext>
    </p:extLst>
  </p:cSld>
  <p:clrMapOvr>
    <a:masterClrMapping/>
  </p:clrMapOvr>
  <p:transition>
    <p:fade/>
  </p:transition>
  <p:hf hdr="0" ftr="0" dt="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32"/>
            <a:ext cx="11239464" cy="56502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5" lvl="0" indent="-23314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0145977"/>
      </p:ext>
    </p:extLst>
  </p:cSld>
  <p:clrMapOvr>
    <a:masterClrMapping/>
  </p:clrMapOvr>
  <p:transition>
    <p:fade/>
  </p:transition>
  <p:hf hdr="0" ftr="0" dt="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2"/>
            <a:ext cx="11239464" cy="5650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4"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5" lvl="0" indent="-23314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3" y="5802866"/>
            <a:ext cx="5475158"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6"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5" lvl="0" indent="-23314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6960380"/>
      </p:ext>
    </p:extLst>
  </p:cSld>
  <p:clrMapOvr>
    <a:masterClrMapping/>
  </p:clrMapOvr>
  <p:transition>
    <p:fade/>
  </p:transition>
  <p:hf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2"/>
            <a:ext cx="11239464" cy="5650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7" y="5802866"/>
            <a:ext cx="3544718" cy="31390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2" y="5802866"/>
            <a:ext cx="3544718" cy="31390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4" y="5802866"/>
            <a:ext cx="3544718" cy="31390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299700"/>
      </p:ext>
    </p:extLst>
  </p:cSld>
  <p:clrMapOvr>
    <a:masterClrMapping/>
  </p:clrMapOvr>
  <p:transition>
    <p:fade/>
  </p:transition>
  <p:hf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2"/>
            <a:ext cx="11239464" cy="5650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7" y="4848577"/>
            <a:ext cx="2583677" cy="627807"/>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6" y="2065976"/>
            <a:ext cx="2583677"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5" y="4848577"/>
            <a:ext cx="2583677" cy="627807"/>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5" y="2065976"/>
            <a:ext cx="2583677"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5" y="4848577"/>
            <a:ext cx="2583677" cy="627807"/>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5" y="2065976"/>
            <a:ext cx="2583677"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4" y="4848577"/>
            <a:ext cx="2583677" cy="627807"/>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4" y="2065976"/>
            <a:ext cx="2583677"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4875818"/>
      </p:ext>
    </p:extLst>
  </p:cSld>
  <p:clrMapOvr>
    <a:masterClrMapping/>
  </p:clrMapOvr>
  <p:transition>
    <p:fade/>
  </p:transition>
  <p:hf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04"/>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6" y="1465289"/>
            <a:ext cx="7398731"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62946902"/>
      </p:ext>
    </p:extLst>
  </p:cSld>
  <p:clrMapOvr>
    <a:masterClrMapping/>
  </p:clrMapOvr>
  <p:transition>
    <p:fade/>
  </p:transition>
  <p:hf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5" y="2351743"/>
            <a:ext cx="3538515"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9" y="2495753"/>
            <a:ext cx="7100774" cy="376685"/>
          </a:xfrm>
        </p:spPr>
        <p:txBody>
          <a:bodyPr/>
          <a:lstStyle>
            <a:lvl1pPr marL="0" indent="0">
              <a:spcAft>
                <a:spcPts val="1224"/>
              </a:spcAft>
              <a:buNone/>
              <a:defRPr sz="2448"/>
            </a:lvl1pPr>
            <a:lvl2pPr marL="233145"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60" y="2057881"/>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741407" y="2057881"/>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74097"/>
      </p:ext>
    </p:extLst>
  </p:cSld>
  <p:clrMapOvr>
    <a:masterClrMapping/>
  </p:clrMapOvr>
  <p:transition>
    <p:fade/>
  </p:transition>
  <p:hf hdr="0" ftr="0" dt="0"/>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13841566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10"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60" y="3213131"/>
            <a:ext cx="3247475" cy="565026"/>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9" y="3275911"/>
            <a:ext cx="6803398" cy="439465"/>
          </a:xfrm>
        </p:spPr>
        <p:txBody>
          <a:bodyPr anchor="ctr" anchorCtr="0"/>
          <a:lstStyle>
            <a:lvl1pPr marL="0" indent="0">
              <a:spcAft>
                <a:spcPts val="1224"/>
              </a:spcAft>
              <a:buNone/>
              <a:defRPr sz="2856"/>
            </a:lvl1pPr>
            <a:lvl2pPr marL="233145" indent="0">
              <a:buNone/>
              <a:defRPr/>
            </a:lvl2pPr>
          </a:lstStyle>
          <a:p>
            <a:pPr lvl="0"/>
            <a:r>
              <a:rPr lang="en-US"/>
              <a:t>Click to edit Master text styles</a:t>
            </a:r>
          </a:p>
        </p:txBody>
      </p:sp>
    </p:spTree>
    <p:extLst>
      <p:ext uri="{BB962C8B-B14F-4D97-AF65-F5344CB8AC3E}">
        <p14:creationId xmlns:p14="http://schemas.microsoft.com/office/powerpoint/2010/main" val="4266417678"/>
      </p:ext>
    </p:extLst>
  </p:cSld>
  <p:clrMapOvr>
    <a:masterClrMapping/>
  </p:clrMapOvr>
  <p:transition>
    <p:fade/>
  </p:transition>
  <p:hf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10"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60" y="3213130"/>
            <a:ext cx="3247475" cy="565026"/>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9" y="3275911"/>
            <a:ext cx="6803398" cy="439465"/>
          </a:xfrm>
        </p:spPr>
        <p:txBody>
          <a:bodyPr anchor="ctr" anchorCtr="0"/>
          <a:lstStyle>
            <a:lvl1pPr marL="0" indent="0">
              <a:spcAft>
                <a:spcPts val="1224"/>
              </a:spcAft>
              <a:buNone/>
              <a:defRPr sz="2856"/>
            </a:lvl1pPr>
            <a:lvl2pPr marL="233145" indent="0">
              <a:buNone/>
              <a:defRPr/>
            </a:lvl2pPr>
          </a:lstStyle>
          <a:p>
            <a:pPr lvl="0"/>
            <a:r>
              <a:rPr lang="en-US"/>
              <a:t>Click to edit Master text styles</a:t>
            </a:r>
          </a:p>
        </p:txBody>
      </p:sp>
    </p:spTree>
    <p:extLst>
      <p:ext uri="{BB962C8B-B14F-4D97-AF65-F5344CB8AC3E}">
        <p14:creationId xmlns:p14="http://schemas.microsoft.com/office/powerpoint/2010/main" val="1210308574"/>
      </p:ext>
    </p:extLst>
  </p:cSld>
  <p:clrMapOvr>
    <a:masterClrMapping/>
  </p:clrMapOvr>
  <p:transition>
    <p:fade/>
  </p:transition>
  <p:hf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59" y="3213130"/>
            <a:ext cx="3245833" cy="56502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12"/>
            <a:ext cx="6801197" cy="4394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366115"/>
      </p:ext>
    </p:extLst>
  </p:cSld>
  <p:clrMapOvr>
    <a:masterClrMapping/>
  </p:clrMapOvr>
  <p:transition>
    <p:fade/>
  </p:transition>
  <p:hf hdr="0" ftr="0" dt="0"/>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05588" y="-11102"/>
            <a:ext cx="7943994" cy="7018391"/>
          </a:xfrm>
          <a:prstGeom prst="rect">
            <a:avLst/>
          </a:prstGeom>
        </p:spPr>
      </p:pic>
      <p:sp>
        <p:nvSpPr>
          <p:cNvPr id="2" name="Title 1"/>
          <p:cNvSpPr>
            <a:spLocks noGrp="1"/>
          </p:cNvSpPr>
          <p:nvPr>
            <p:ph type="title" hasCustomPrompt="1"/>
          </p:nvPr>
        </p:nvSpPr>
        <p:spPr>
          <a:xfrm>
            <a:off x="596950" y="3093607"/>
            <a:ext cx="5621287" cy="508524"/>
          </a:xfrm>
          <a:noFill/>
        </p:spPr>
        <p:txBody>
          <a:bodyPr wrap="square" lIns="0" tIns="0" rIns="0" bIns="0" anchor="b" anchorCtr="0">
            <a:spAutoFit/>
          </a:bodyPr>
          <a:lstStyle>
            <a:lvl1pPr algn="l" defTabSz="951285"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0" y="4056498"/>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95110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6243"/>
            <a:ext cx="5621287" cy="508524"/>
          </a:xfrm>
          <a:noFill/>
        </p:spPr>
        <p:txBody>
          <a:bodyPr wrap="square" lIns="0" tIns="0" rIns="0" bIns="0" anchor="b" anchorCtr="0">
            <a:spAutoFit/>
          </a:bodyPr>
          <a:lstStyle>
            <a:lvl1pPr algn="l" defTabSz="951285"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1" y="-1"/>
            <a:ext cx="4199945" cy="6994526"/>
          </a:xfrm>
          <a:prstGeom prst="rect">
            <a:avLst/>
          </a:prstGeom>
        </p:spPr>
      </p:pic>
    </p:spTree>
    <p:extLst>
      <p:ext uri="{BB962C8B-B14F-4D97-AF65-F5344CB8AC3E}">
        <p14:creationId xmlns:p14="http://schemas.microsoft.com/office/powerpoint/2010/main" val="290991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8391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965672"/>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29"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57"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432688"/>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5" y="6283936"/>
            <a:ext cx="4572000" cy="10990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24"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4294332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0"/>
            <a:ext cx="11239788"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0646040"/>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3124927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47"/>
        <p:cNvGrpSpPr/>
        <p:nvPr/>
      </p:nvGrpSpPr>
      <p:grpSpPr>
        <a:xfrm>
          <a:off x="0" y="0"/>
          <a:ext cx="0" cy="0"/>
          <a:chOff x="0" y="0"/>
          <a:chExt cx="0" cy="0"/>
        </a:xfrm>
      </p:grpSpPr>
      <p:sp>
        <p:nvSpPr>
          <p:cNvPr id="49" name="Google Shape;49;p9"/>
          <p:cNvSpPr txBox="1">
            <a:spLocks noGrp="1"/>
          </p:cNvSpPr>
          <p:nvPr>
            <p:ph type="title"/>
          </p:nvPr>
        </p:nvSpPr>
        <p:spPr>
          <a:xfrm>
            <a:off x="564823" y="904442"/>
            <a:ext cx="11306829" cy="600893"/>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50763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301982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565091"/>
          </a:xfrm>
        </p:spPr>
        <p:txBody>
          <a:bodyPr/>
          <a:lstStyle/>
          <a:p>
            <a:r>
              <a:rPr lang="en-US"/>
              <a:t>Click to edit Master title style</a:t>
            </a:r>
          </a:p>
        </p:txBody>
      </p:sp>
      <p:sp>
        <p:nvSpPr>
          <p:cNvPr id="4" name="Text Placeholder 3"/>
          <p:cNvSpPr>
            <a:spLocks noGrp="1"/>
          </p:cNvSpPr>
          <p:nvPr>
            <p:ph type="body" sz="quarter" idx="10"/>
          </p:nvPr>
        </p:nvSpPr>
        <p:spPr>
          <a:xfrm>
            <a:off x="6229345" y="1537597"/>
            <a:ext cx="5934861" cy="1833194"/>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85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32199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8162" y="606683"/>
            <a:ext cx="1393840" cy="298433"/>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88162" y="2042282"/>
            <a:ext cx="4253643" cy="2347202"/>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4049725" y="1"/>
            <a:ext cx="8386750" cy="6994524"/>
          </a:xfrm>
          <a:prstGeom prst="rect">
            <a:avLst/>
          </a:prstGeom>
        </p:spPr>
      </p:pic>
    </p:spTree>
    <p:extLst>
      <p:ext uri="{BB962C8B-B14F-4D97-AF65-F5344CB8AC3E}">
        <p14:creationId xmlns:p14="http://schemas.microsoft.com/office/powerpoint/2010/main" val="3553626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600059" y="2473827"/>
            <a:ext cx="4251462" cy="1130053"/>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332139" y="0"/>
            <a:ext cx="7104336" cy="6994525"/>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8377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801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412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77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265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597">
              <a:defRPr/>
            </a:pPr>
            <a:fld id="{14C20F7D-9508-814A-AA63-E29616D5BA44}" type="datetimeFigureOut">
              <a:rPr lang="en-US" sz="1836" smtClean="0">
                <a:solidFill>
                  <a:srgbClr val="000000"/>
                </a:solidFill>
              </a:rPr>
              <a:pPr defTabSz="932597">
                <a:defRPr/>
              </a:pPr>
              <a:t>5/19/2020</a:t>
            </a:fld>
            <a:endParaRPr lang="en-US" sz="1836">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597">
              <a:defRPr/>
            </a:pPr>
            <a:endParaRPr lang="en-US" sz="1836">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597">
              <a:defRPr/>
            </a:pPr>
            <a:fld id="{04030B51-6F0E-5347-A21E-54811C2D8EB9}" type="slidenum">
              <a:rPr lang="en-US" sz="1836" smtClean="0">
                <a:solidFill>
                  <a:srgbClr val="000000"/>
                </a:solidFill>
              </a:rPr>
              <a:pPr defTabSz="932597">
                <a:defRPr/>
              </a:pPr>
              <a:t>‹#›</a:t>
            </a:fld>
            <a:endParaRPr lang="en-US" sz="1836">
              <a:solidFill>
                <a:srgbClr val="000000"/>
              </a:solidFill>
            </a:endParaRPr>
          </a:p>
        </p:txBody>
      </p:sp>
    </p:spTree>
    <p:extLst>
      <p:ext uri="{BB962C8B-B14F-4D97-AF65-F5344CB8AC3E}">
        <p14:creationId xmlns:p14="http://schemas.microsoft.com/office/powerpoint/2010/main" val="251599082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76638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1825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06800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976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5641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35830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56295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367022"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3049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44636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29762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64362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313932"/>
          </a:xfrm>
        </p:spPr>
        <p:txBody>
          <a:bodyPr/>
          <a:lstStyle>
            <a:lvl1pPr marL="0" indent="0" algn="ctr">
              <a:spcBef>
                <a:spcPts val="0"/>
              </a:spcBef>
              <a:buNone/>
              <a:defRPr sz="2040"/>
            </a:lvl1pPr>
          </a:lstStyle>
          <a:p>
            <a:pPr lvl="0"/>
            <a:r>
              <a:rPr lang="en-US"/>
              <a:t>Edit Master text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313932"/>
          </a:xfrm>
        </p:spPr>
        <p:txBody>
          <a:bodyPr/>
          <a:lstStyle>
            <a:lvl1pPr marL="0" indent="0" algn="ctr">
              <a:spcBef>
                <a:spcPts val="0"/>
              </a:spcBef>
              <a:buNone/>
              <a:defRPr sz="204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255845"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563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279.xml"/><Relationship Id="rId21" Type="http://schemas.openxmlformats.org/officeDocument/2006/relationships/slideLayout" Target="../slideLayouts/slideLayout274.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63" Type="http://schemas.openxmlformats.org/officeDocument/2006/relationships/slideLayout" Target="../slideLayouts/slideLayout316.xml"/><Relationship Id="rId68" Type="http://schemas.openxmlformats.org/officeDocument/2006/relationships/slideLayout" Target="../slideLayouts/slideLayout321.xml"/><Relationship Id="rId84" Type="http://schemas.openxmlformats.org/officeDocument/2006/relationships/image" Target="../media/image22.emf"/><Relationship Id="rId16" Type="http://schemas.openxmlformats.org/officeDocument/2006/relationships/slideLayout" Target="../slideLayouts/slideLayout269.xml"/><Relationship Id="rId11" Type="http://schemas.openxmlformats.org/officeDocument/2006/relationships/slideLayout" Target="../slideLayouts/slideLayout264.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53" Type="http://schemas.openxmlformats.org/officeDocument/2006/relationships/slideLayout" Target="../slideLayouts/slideLayout306.xml"/><Relationship Id="rId58" Type="http://schemas.openxmlformats.org/officeDocument/2006/relationships/slideLayout" Target="../slideLayouts/slideLayout311.xml"/><Relationship Id="rId74" Type="http://schemas.openxmlformats.org/officeDocument/2006/relationships/slideLayout" Target="../slideLayouts/slideLayout327.xml"/><Relationship Id="rId79" Type="http://schemas.openxmlformats.org/officeDocument/2006/relationships/slideLayout" Target="../slideLayouts/slideLayout332.xml"/><Relationship Id="rId5" Type="http://schemas.openxmlformats.org/officeDocument/2006/relationships/slideLayout" Target="../slideLayouts/slideLayout258.xml"/><Relationship Id="rId61" Type="http://schemas.openxmlformats.org/officeDocument/2006/relationships/slideLayout" Target="../slideLayouts/slideLayout314.xml"/><Relationship Id="rId82" Type="http://schemas.openxmlformats.org/officeDocument/2006/relationships/slideLayout" Target="../slideLayouts/slideLayout335.xml"/><Relationship Id="rId19" Type="http://schemas.openxmlformats.org/officeDocument/2006/relationships/slideLayout" Target="../slideLayouts/slideLayout27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56" Type="http://schemas.openxmlformats.org/officeDocument/2006/relationships/slideLayout" Target="../slideLayouts/slideLayout309.xml"/><Relationship Id="rId64" Type="http://schemas.openxmlformats.org/officeDocument/2006/relationships/slideLayout" Target="../slideLayouts/slideLayout317.xml"/><Relationship Id="rId69" Type="http://schemas.openxmlformats.org/officeDocument/2006/relationships/slideLayout" Target="../slideLayouts/slideLayout322.xml"/><Relationship Id="rId77" Type="http://schemas.openxmlformats.org/officeDocument/2006/relationships/slideLayout" Target="../slideLayouts/slideLayout330.xml"/><Relationship Id="rId8" Type="http://schemas.openxmlformats.org/officeDocument/2006/relationships/slideLayout" Target="../slideLayouts/slideLayout261.xml"/><Relationship Id="rId51" Type="http://schemas.openxmlformats.org/officeDocument/2006/relationships/slideLayout" Target="../slideLayouts/slideLayout304.xml"/><Relationship Id="rId72" Type="http://schemas.openxmlformats.org/officeDocument/2006/relationships/slideLayout" Target="../slideLayouts/slideLayout325.xml"/><Relationship Id="rId80" Type="http://schemas.openxmlformats.org/officeDocument/2006/relationships/slideLayout" Target="../slideLayouts/slideLayout333.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59" Type="http://schemas.openxmlformats.org/officeDocument/2006/relationships/slideLayout" Target="../slideLayouts/slideLayout312.xml"/><Relationship Id="rId67" Type="http://schemas.openxmlformats.org/officeDocument/2006/relationships/slideLayout" Target="../slideLayouts/slideLayout320.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54" Type="http://schemas.openxmlformats.org/officeDocument/2006/relationships/slideLayout" Target="../slideLayouts/slideLayout307.xml"/><Relationship Id="rId62" Type="http://schemas.openxmlformats.org/officeDocument/2006/relationships/slideLayout" Target="../slideLayouts/slideLayout315.xml"/><Relationship Id="rId70" Type="http://schemas.openxmlformats.org/officeDocument/2006/relationships/slideLayout" Target="../slideLayouts/slideLayout323.xml"/><Relationship Id="rId75" Type="http://schemas.openxmlformats.org/officeDocument/2006/relationships/slideLayout" Target="../slideLayouts/slideLayout328.xml"/><Relationship Id="rId83" Type="http://schemas.openxmlformats.org/officeDocument/2006/relationships/theme" Target="../theme/theme10.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 Id="rId57" Type="http://schemas.openxmlformats.org/officeDocument/2006/relationships/slideLayout" Target="../slideLayouts/slideLayout310.xml"/><Relationship Id="rId10" Type="http://schemas.openxmlformats.org/officeDocument/2006/relationships/slideLayout" Target="../slideLayouts/slideLayout263.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slideLayout" Target="../slideLayouts/slideLayout305.xml"/><Relationship Id="rId60" Type="http://schemas.openxmlformats.org/officeDocument/2006/relationships/slideLayout" Target="../slideLayouts/slideLayout313.xml"/><Relationship Id="rId65" Type="http://schemas.openxmlformats.org/officeDocument/2006/relationships/slideLayout" Target="../slideLayouts/slideLayout318.xml"/><Relationship Id="rId73" Type="http://schemas.openxmlformats.org/officeDocument/2006/relationships/slideLayout" Target="../slideLayouts/slideLayout326.xml"/><Relationship Id="rId78" Type="http://schemas.openxmlformats.org/officeDocument/2006/relationships/slideLayout" Target="../slideLayouts/slideLayout331.xml"/><Relationship Id="rId81" Type="http://schemas.openxmlformats.org/officeDocument/2006/relationships/slideLayout" Target="../slideLayouts/slideLayout334.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39" Type="http://schemas.openxmlformats.org/officeDocument/2006/relationships/slideLayout" Target="../slideLayouts/slideLayout292.xml"/><Relationship Id="rId34" Type="http://schemas.openxmlformats.org/officeDocument/2006/relationships/slideLayout" Target="../slideLayouts/slideLayout287.xml"/><Relationship Id="rId50" Type="http://schemas.openxmlformats.org/officeDocument/2006/relationships/slideLayout" Target="../slideLayouts/slideLayout303.xml"/><Relationship Id="rId55" Type="http://schemas.openxmlformats.org/officeDocument/2006/relationships/slideLayout" Target="../slideLayouts/slideLayout308.xml"/><Relationship Id="rId76" Type="http://schemas.openxmlformats.org/officeDocument/2006/relationships/slideLayout" Target="../slideLayouts/slideLayout329.xml"/><Relationship Id="rId7" Type="http://schemas.openxmlformats.org/officeDocument/2006/relationships/slideLayout" Target="../slideLayouts/slideLayout260.xml"/><Relationship Id="rId71" Type="http://schemas.openxmlformats.org/officeDocument/2006/relationships/slideLayout" Target="../slideLayouts/slideLayout324.xml"/><Relationship Id="rId2" Type="http://schemas.openxmlformats.org/officeDocument/2006/relationships/slideLayout" Target="../slideLayouts/slideLayout255.xml"/><Relationship Id="rId29" Type="http://schemas.openxmlformats.org/officeDocument/2006/relationships/slideLayout" Target="../slideLayouts/slideLayout282.xml"/><Relationship Id="rId24" Type="http://schemas.openxmlformats.org/officeDocument/2006/relationships/slideLayout" Target="../slideLayouts/slideLayout277.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66" Type="http://schemas.openxmlformats.org/officeDocument/2006/relationships/slideLayout" Target="../slideLayouts/slideLayout31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3" Type="http://schemas.openxmlformats.org/officeDocument/2006/relationships/slideLayout" Target="../slideLayouts/slideLayout338.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2" Type="http://schemas.openxmlformats.org/officeDocument/2006/relationships/slideLayout" Target="../slideLayouts/slideLayout337.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5" Type="http://schemas.openxmlformats.org/officeDocument/2006/relationships/slideLayout" Target="../slideLayouts/slideLayout340.xml"/><Relationship Id="rId10" Type="http://schemas.openxmlformats.org/officeDocument/2006/relationships/slideLayout" Target="../slideLayouts/slideLayout345.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56.xml"/><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26" Type="http://schemas.openxmlformats.org/officeDocument/2006/relationships/theme" Target="../theme/theme12.xml"/><Relationship Id="rId3" Type="http://schemas.openxmlformats.org/officeDocument/2006/relationships/slideLayout" Target="../slideLayouts/slideLayout351.xml"/><Relationship Id="rId21" Type="http://schemas.openxmlformats.org/officeDocument/2006/relationships/slideLayout" Target="../slideLayouts/slideLayout369.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5" Type="http://schemas.openxmlformats.org/officeDocument/2006/relationships/slideLayout" Target="../slideLayouts/slideLayout373.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0" Type="http://schemas.openxmlformats.org/officeDocument/2006/relationships/slideLayout" Target="../slideLayouts/slideLayout368.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24" Type="http://schemas.openxmlformats.org/officeDocument/2006/relationships/slideLayout" Target="../slideLayouts/slideLayout372.xml"/><Relationship Id="rId5" Type="http://schemas.openxmlformats.org/officeDocument/2006/relationships/slideLayout" Target="../slideLayouts/slideLayout353.xml"/><Relationship Id="rId15" Type="http://schemas.openxmlformats.org/officeDocument/2006/relationships/slideLayout" Target="../slideLayouts/slideLayout363.xml"/><Relationship Id="rId23" Type="http://schemas.openxmlformats.org/officeDocument/2006/relationships/slideLayout" Target="../slideLayouts/slideLayout371.xml"/><Relationship Id="rId10" Type="http://schemas.openxmlformats.org/officeDocument/2006/relationships/slideLayout" Target="../slideLayouts/slideLayout358.xml"/><Relationship Id="rId19" Type="http://schemas.openxmlformats.org/officeDocument/2006/relationships/slideLayout" Target="../slideLayouts/slideLayout367.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 Id="rId22" Type="http://schemas.openxmlformats.org/officeDocument/2006/relationships/slideLayout" Target="../slideLayouts/slideLayout370.xml"/><Relationship Id="rId27" Type="http://schemas.openxmlformats.org/officeDocument/2006/relationships/image" Target="../media/image83.emf"/></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9" Type="http://schemas.openxmlformats.org/officeDocument/2006/relationships/theme" Target="../theme/theme13.xml"/><Relationship Id="rId21" Type="http://schemas.openxmlformats.org/officeDocument/2006/relationships/slideLayout" Target="../slideLayouts/slideLayout394.xml"/><Relationship Id="rId34" Type="http://schemas.openxmlformats.org/officeDocument/2006/relationships/slideLayout" Target="../slideLayouts/slideLayout407.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38" Type="http://schemas.openxmlformats.org/officeDocument/2006/relationships/slideLayout" Target="../slideLayouts/slideLayout411.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37" Type="http://schemas.openxmlformats.org/officeDocument/2006/relationships/slideLayout" Target="../slideLayouts/slideLayout410.xml"/><Relationship Id="rId40" Type="http://schemas.openxmlformats.org/officeDocument/2006/relationships/image" Target="../media/image22.emf"/><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36" Type="http://schemas.openxmlformats.org/officeDocument/2006/relationships/slideLayout" Target="../slideLayouts/slideLayout409.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slideLayout" Target="../slideLayouts/slideLayout408.xml"/><Relationship Id="rId8" Type="http://schemas.openxmlformats.org/officeDocument/2006/relationships/slideLayout" Target="../slideLayouts/slideLayout381.xml"/><Relationship Id="rId3" Type="http://schemas.openxmlformats.org/officeDocument/2006/relationships/slideLayout" Target="../slideLayouts/slideLayout37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image" Target="../media/image22.emf"/><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theme" Target="../theme/theme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8" Type="http://schemas.openxmlformats.org/officeDocument/2006/relationships/slideLayout" Target="../slideLayouts/slideLayout56.xml"/><Relationship Id="rId3"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image" Target="../media/image22.emf"/><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theme" Target="../theme/theme5.xml"/><Relationship Id="rId8"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theme" Target="../theme/theme6.xml"/><Relationship Id="rId20" Type="http://schemas.openxmlformats.org/officeDocument/2006/relationships/slideLayout" Target="../slideLayouts/slideLayout137.xml"/><Relationship Id="rId41"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image" Target="../media/image60.emf"/><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9" Type="http://schemas.openxmlformats.org/officeDocument/2006/relationships/image" Target="../media/image60.emf"/><Relationship Id="rId21" Type="http://schemas.openxmlformats.org/officeDocument/2006/relationships/slideLayout" Target="../slideLayouts/slideLayout212.xml"/><Relationship Id="rId34" Type="http://schemas.openxmlformats.org/officeDocument/2006/relationships/slideLayout" Target="../slideLayouts/slideLayout225.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slideLayout" Target="../slideLayouts/slideLayout224.xml"/><Relationship Id="rId38" Type="http://schemas.openxmlformats.org/officeDocument/2006/relationships/theme" Target="../theme/theme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37" Type="http://schemas.openxmlformats.org/officeDocument/2006/relationships/slideLayout" Target="../slideLayouts/slideLayout228.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36" Type="http://schemas.openxmlformats.org/officeDocument/2006/relationships/slideLayout" Target="../slideLayouts/slideLayout227.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35" Type="http://schemas.openxmlformats.org/officeDocument/2006/relationships/slideLayout" Target="../slideLayouts/slideLayout226.xml"/><Relationship Id="rId8" Type="http://schemas.openxmlformats.org/officeDocument/2006/relationships/slideLayout" Target="../slideLayouts/slideLayout199.xml"/><Relationship Id="rId3"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theme" Target="../theme/theme9.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image" Target="../media/image60.emf"/><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image" Target="../media/image7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3736671494"/>
      </p:ext>
    </p:extLst>
  </p:cSld>
  <p:clrMap bg1="lt1" tx1="dk1" bg2="lt2" tx2="dk2" accent1="accent1" accent2="accent2" accent3="accent3" accent4="accent4" accent5="accent5" accent6="accent6" hlink="hlink" folHlink="folHlink"/>
  <p:sldLayoutIdLst>
    <p:sldLayoutId id="2147484865" r:id="rId1"/>
    <p:sldLayoutId id="2147484836" r:id="rId2"/>
    <p:sldLayoutId id="2147484837" r:id="rId3"/>
    <p:sldLayoutId id="2147484838" r:id="rId4"/>
    <p:sldLayoutId id="2147484866" r:id="rId5"/>
    <p:sldLayoutId id="2147484839" r:id="rId6"/>
    <p:sldLayoutId id="2147484840" r:id="rId7"/>
    <p:sldLayoutId id="2147484851" r:id="rId8"/>
    <p:sldLayoutId id="2147484977" r:id="rId9"/>
    <p:sldLayoutId id="2147484978" r:id="rId1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2"/>
              </a:gs>
              <a:gs pos="100000">
                <a:schemeClr val="tx2"/>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cstate="hqprint">
            <a:extLst>
              <a:ext uri="{28A0092B-C50C-407E-A947-70E740481C1C}">
                <a14:useLocalDpi xmlns:a14="http://schemas.microsoft.com/office/drawing/2010/main"/>
              </a:ext>
            </a:extLst>
          </a:blip>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820915461"/>
      </p:ext>
    </p:extLst>
  </p:cSld>
  <p:clrMap bg1="lt1" tx1="dk1" bg2="lt2" tx2="dk2" accent1="accent1" accent2="accent2" accent3="accent3" accent4="accent4" accent5="accent5" accent6="accent6" hlink="hlink" folHlink="folHlink"/>
  <p:sldLayoutIdLst>
    <p:sldLayoutId id="2147485593" r:id="rId1"/>
    <p:sldLayoutId id="2147485594" r:id="rId2"/>
    <p:sldLayoutId id="2147485595" r:id="rId3"/>
    <p:sldLayoutId id="2147485596" r:id="rId4"/>
    <p:sldLayoutId id="2147485597" r:id="rId5"/>
    <p:sldLayoutId id="2147485598" r:id="rId6"/>
    <p:sldLayoutId id="2147485599" r:id="rId7"/>
    <p:sldLayoutId id="2147485600" r:id="rId8"/>
    <p:sldLayoutId id="2147485601" r:id="rId9"/>
    <p:sldLayoutId id="2147485602" r:id="rId10"/>
    <p:sldLayoutId id="2147485603" r:id="rId11"/>
    <p:sldLayoutId id="2147485604" r:id="rId12"/>
    <p:sldLayoutId id="2147485605" r:id="rId13"/>
    <p:sldLayoutId id="2147485606" r:id="rId14"/>
    <p:sldLayoutId id="2147485607" r:id="rId15"/>
    <p:sldLayoutId id="2147485608" r:id="rId16"/>
    <p:sldLayoutId id="2147485609" r:id="rId17"/>
    <p:sldLayoutId id="2147485610" r:id="rId18"/>
    <p:sldLayoutId id="2147485611" r:id="rId19"/>
    <p:sldLayoutId id="2147485612" r:id="rId20"/>
    <p:sldLayoutId id="2147485613" r:id="rId21"/>
    <p:sldLayoutId id="2147485614" r:id="rId22"/>
    <p:sldLayoutId id="2147485615" r:id="rId23"/>
    <p:sldLayoutId id="2147485616" r:id="rId24"/>
    <p:sldLayoutId id="2147485617" r:id="rId25"/>
    <p:sldLayoutId id="2147485618" r:id="rId26"/>
    <p:sldLayoutId id="2147485619" r:id="rId27"/>
    <p:sldLayoutId id="2147485620" r:id="rId28"/>
    <p:sldLayoutId id="2147485621" r:id="rId29"/>
    <p:sldLayoutId id="2147485622" r:id="rId30"/>
    <p:sldLayoutId id="2147485623" r:id="rId31"/>
    <p:sldLayoutId id="2147485624" r:id="rId32"/>
    <p:sldLayoutId id="2147485625" r:id="rId33"/>
    <p:sldLayoutId id="2147485626" r:id="rId34"/>
    <p:sldLayoutId id="2147485627" r:id="rId35"/>
    <p:sldLayoutId id="2147485628" r:id="rId36"/>
    <p:sldLayoutId id="2147485629" r:id="rId37"/>
    <p:sldLayoutId id="2147485630" r:id="rId38"/>
    <p:sldLayoutId id="2147485631" r:id="rId39"/>
    <p:sldLayoutId id="2147485632" r:id="rId40"/>
    <p:sldLayoutId id="2147485633" r:id="rId41"/>
    <p:sldLayoutId id="2147485634" r:id="rId42"/>
    <p:sldLayoutId id="2147485635" r:id="rId43"/>
    <p:sldLayoutId id="2147485636" r:id="rId44"/>
    <p:sldLayoutId id="2147485637" r:id="rId45"/>
    <p:sldLayoutId id="2147485638" r:id="rId46"/>
    <p:sldLayoutId id="2147485639" r:id="rId47"/>
    <p:sldLayoutId id="2147485640" r:id="rId48"/>
    <p:sldLayoutId id="2147485641" r:id="rId49"/>
    <p:sldLayoutId id="2147485642" r:id="rId50"/>
    <p:sldLayoutId id="2147485643" r:id="rId51"/>
    <p:sldLayoutId id="2147485644" r:id="rId52"/>
    <p:sldLayoutId id="2147485645" r:id="rId53"/>
    <p:sldLayoutId id="2147485646" r:id="rId54"/>
    <p:sldLayoutId id="2147485647" r:id="rId55"/>
    <p:sldLayoutId id="2147485648" r:id="rId56"/>
    <p:sldLayoutId id="2147485649" r:id="rId57"/>
    <p:sldLayoutId id="2147485650" r:id="rId58"/>
    <p:sldLayoutId id="2147485651" r:id="rId59"/>
    <p:sldLayoutId id="2147485652" r:id="rId60"/>
    <p:sldLayoutId id="2147485653" r:id="rId61"/>
    <p:sldLayoutId id="2147485654" r:id="rId62"/>
    <p:sldLayoutId id="2147485655" r:id="rId63"/>
    <p:sldLayoutId id="2147485656" r:id="rId64"/>
    <p:sldLayoutId id="2147485657" r:id="rId65"/>
    <p:sldLayoutId id="2147485658" r:id="rId66"/>
    <p:sldLayoutId id="2147485659" r:id="rId67"/>
    <p:sldLayoutId id="2147485660" r:id="rId68"/>
    <p:sldLayoutId id="2147485661" r:id="rId69"/>
    <p:sldLayoutId id="2147485662" r:id="rId70"/>
    <p:sldLayoutId id="2147485663" r:id="rId71"/>
    <p:sldLayoutId id="2147485664" r:id="rId72"/>
    <p:sldLayoutId id="2147485665" r:id="rId73"/>
    <p:sldLayoutId id="2147485666" r:id="rId74"/>
    <p:sldLayoutId id="2147485667" r:id="rId75"/>
    <p:sldLayoutId id="2147485668" r:id="rId76"/>
    <p:sldLayoutId id="2147485669" r:id="rId77"/>
    <p:sldLayoutId id="2147485670" r:id="rId78"/>
    <p:sldLayoutId id="2147485672" r:id="rId79"/>
    <p:sldLayoutId id="2147485673" r:id="rId80"/>
    <p:sldLayoutId id="2147485674" r:id="rId81"/>
    <p:sldLayoutId id="2147485675" r:id="rId8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3852C-C606-4AC7-A11D-F384BEEBACAA}"/>
              </a:ext>
            </a:extLst>
          </p:cNvPr>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651BD0-41CB-4B8A-B64F-07A5999AF69F}"/>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4F6BD-483B-464A-AE6B-DCA35F5CB444}"/>
              </a:ext>
            </a:extLst>
          </p:cNvPr>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B418CDB9-759A-470A-9B0C-DD9D99390EDD}" type="datetimeFigureOut">
              <a:rPr lang="en-US" smtClean="0"/>
              <a:t>5/19/2020</a:t>
            </a:fld>
            <a:endParaRPr lang="en-US"/>
          </a:p>
        </p:txBody>
      </p:sp>
      <p:sp>
        <p:nvSpPr>
          <p:cNvPr id="5" name="Footer Placeholder 4">
            <a:extLst>
              <a:ext uri="{FF2B5EF4-FFF2-40B4-BE49-F238E27FC236}">
                <a16:creationId xmlns:a16="http://schemas.microsoft.com/office/drawing/2014/main" id="{91B1EAFF-BAF1-42C3-8390-BE570A5AC8A3}"/>
              </a:ext>
            </a:extLst>
          </p:cNvPr>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95B4A0-D24E-424F-BD1F-742280CB25AF}"/>
              </a:ext>
            </a:extLst>
          </p:cNvPr>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E4441DDD-D4AD-4941-A56E-D7B3B9F63C2B}" type="slidenum">
              <a:rPr lang="en-US" smtClean="0"/>
              <a:t>‹#›</a:t>
            </a:fld>
            <a:endParaRPr lang="en-US"/>
          </a:p>
        </p:txBody>
      </p:sp>
    </p:spTree>
    <p:extLst>
      <p:ext uri="{BB962C8B-B14F-4D97-AF65-F5344CB8AC3E}">
        <p14:creationId xmlns:p14="http://schemas.microsoft.com/office/powerpoint/2010/main" val="4234657332"/>
      </p:ext>
    </p:extLst>
  </p:cSld>
  <p:clrMap bg1="lt1" tx1="dk1" bg2="lt2" tx2="dk2" accent1="accent1" accent2="accent2" accent3="accent3" accent4="accent4" accent5="accent5" accent6="accent6" hlink="hlink" folHlink="folHlink"/>
  <p:sldLayoutIdLst>
    <p:sldLayoutId id="2147485711" r:id="rId1"/>
    <p:sldLayoutId id="2147485712" r:id="rId2"/>
    <p:sldLayoutId id="2147485713" r:id="rId3"/>
    <p:sldLayoutId id="2147485714" r:id="rId4"/>
    <p:sldLayoutId id="2147485715" r:id="rId5"/>
    <p:sldLayoutId id="2147485716" r:id="rId6"/>
    <p:sldLayoutId id="2147485717" r:id="rId7"/>
    <p:sldLayoutId id="2147485718" r:id="rId8"/>
    <p:sldLayoutId id="2147485719" r:id="rId9"/>
    <p:sldLayoutId id="2147485720" r:id="rId10"/>
    <p:sldLayoutId id="2147485721" r:id="rId11"/>
    <p:sldLayoutId id="2147485722" r:id="rId12"/>
    <p:sldLayoutId id="2147485723" r:id="rId13"/>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hqprint">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4327739"/>
      </p:ext>
    </p:extLst>
  </p:cSld>
  <p:clrMap bg1="lt1" tx1="dk1" bg2="lt2" tx2="dk2" accent1="accent1" accent2="accent2" accent3="accent3" accent4="accent4" accent5="accent5" accent6="accent6" hlink="hlink" folHlink="folHlink"/>
  <p:sldLayoutIdLst>
    <p:sldLayoutId id="2147485725" r:id="rId1"/>
    <p:sldLayoutId id="2147485726" r:id="rId2"/>
    <p:sldLayoutId id="2147485727" r:id="rId3"/>
    <p:sldLayoutId id="2147485728" r:id="rId4"/>
    <p:sldLayoutId id="2147485729" r:id="rId5"/>
    <p:sldLayoutId id="2147485730" r:id="rId6"/>
    <p:sldLayoutId id="2147485731" r:id="rId7"/>
    <p:sldLayoutId id="2147485732" r:id="rId8"/>
    <p:sldLayoutId id="2147485733" r:id="rId9"/>
    <p:sldLayoutId id="2147485734" r:id="rId10"/>
    <p:sldLayoutId id="2147485735" r:id="rId11"/>
    <p:sldLayoutId id="2147485736" r:id="rId12"/>
    <p:sldLayoutId id="2147485737" r:id="rId13"/>
    <p:sldLayoutId id="2147485738" r:id="rId14"/>
    <p:sldLayoutId id="2147485739" r:id="rId15"/>
    <p:sldLayoutId id="2147485740" r:id="rId16"/>
    <p:sldLayoutId id="2147485741" r:id="rId17"/>
    <p:sldLayoutId id="2147485742" r:id="rId18"/>
    <p:sldLayoutId id="2147485743" r:id="rId19"/>
    <p:sldLayoutId id="2147485744" r:id="rId20"/>
    <p:sldLayoutId id="2147485745" r:id="rId21"/>
    <p:sldLayoutId id="2147485746" r:id="rId22"/>
    <p:sldLayoutId id="2147485747" r:id="rId23"/>
    <p:sldLayoutId id="2147485748" r:id="rId24"/>
    <p:sldLayoutId id="2147485749"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2"/>
            <a:ext cx="11239464" cy="56502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0"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10"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1"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10"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cstate="hqprint">
            <a:extLst>
              <a:ext uri="{28A0092B-C50C-407E-A947-70E740481C1C}">
                <a14:useLocalDpi xmlns:a14="http://schemas.microsoft.com/office/drawing/2010/main"/>
              </a:ext>
            </a:extLst>
          </a:blip>
          <a:srcRect l="762"/>
          <a:stretch/>
        </p:blipFill>
        <p:spPr>
          <a:xfrm rot="5400000">
            <a:off x="9654779" y="2900301"/>
            <a:ext cx="6994525" cy="1193926"/>
          </a:xfrm>
          <a:prstGeom prst="rect">
            <a:avLst/>
          </a:prstGeom>
        </p:spPr>
      </p:pic>
    </p:spTree>
    <p:extLst>
      <p:ext uri="{BB962C8B-B14F-4D97-AF65-F5344CB8AC3E}">
        <p14:creationId xmlns:p14="http://schemas.microsoft.com/office/powerpoint/2010/main" val="2459189057"/>
      </p:ext>
    </p:extLst>
  </p:cSld>
  <p:clrMap bg1="lt1" tx1="dk1" bg2="lt2" tx2="dk2" accent1="accent1" accent2="accent2" accent3="accent3" accent4="accent4" accent5="accent5" accent6="accent6" hlink="hlink" folHlink="folHlink"/>
  <p:sldLayoutIdLst>
    <p:sldLayoutId id="2147485751" r:id="rId1"/>
    <p:sldLayoutId id="2147485752" r:id="rId2"/>
    <p:sldLayoutId id="2147485753" r:id="rId3"/>
    <p:sldLayoutId id="2147485754" r:id="rId4"/>
    <p:sldLayoutId id="2147485755" r:id="rId5"/>
    <p:sldLayoutId id="2147485756" r:id="rId6"/>
    <p:sldLayoutId id="2147485757" r:id="rId7"/>
    <p:sldLayoutId id="2147485758" r:id="rId8"/>
    <p:sldLayoutId id="2147485759" r:id="rId9"/>
    <p:sldLayoutId id="2147485760" r:id="rId10"/>
    <p:sldLayoutId id="2147485761" r:id="rId11"/>
    <p:sldLayoutId id="2147485762" r:id="rId12"/>
    <p:sldLayoutId id="2147485763" r:id="rId13"/>
    <p:sldLayoutId id="2147485764" r:id="rId14"/>
    <p:sldLayoutId id="2147485765" r:id="rId15"/>
    <p:sldLayoutId id="2147485766" r:id="rId16"/>
    <p:sldLayoutId id="2147485767" r:id="rId17"/>
    <p:sldLayoutId id="2147485768" r:id="rId18"/>
    <p:sldLayoutId id="2147485769" r:id="rId19"/>
    <p:sldLayoutId id="2147485770" r:id="rId20"/>
    <p:sldLayoutId id="2147485771" r:id="rId21"/>
    <p:sldLayoutId id="2147485772" r:id="rId22"/>
    <p:sldLayoutId id="2147485773" r:id="rId23"/>
    <p:sldLayoutId id="2147485774" r:id="rId24"/>
    <p:sldLayoutId id="2147485775" r:id="rId25"/>
    <p:sldLayoutId id="2147485776" r:id="rId26"/>
    <p:sldLayoutId id="2147485777" r:id="rId27"/>
    <p:sldLayoutId id="2147485778" r:id="rId28"/>
    <p:sldLayoutId id="2147485779" r:id="rId29"/>
    <p:sldLayoutId id="2147485780" r:id="rId30"/>
    <p:sldLayoutId id="2147485781" r:id="rId31"/>
    <p:sldLayoutId id="2147485782" r:id="rId32"/>
    <p:sldLayoutId id="2147485783" r:id="rId33"/>
    <p:sldLayoutId id="2147485784" r:id="rId34"/>
    <p:sldLayoutId id="2147485785" r:id="rId35"/>
    <p:sldLayoutId id="2147485786" r:id="rId36"/>
    <p:sldLayoutId id="2147485788" r:id="rId37"/>
    <p:sldLayoutId id="2147485789" r:id="rId38"/>
  </p:sldLayoutIdLst>
  <p:transition>
    <p:fade/>
  </p:transition>
  <p:hf hdr="0" ftr="0" dt="0"/>
  <p:txStyles>
    <p:titleStyle>
      <a:lvl1pPr algn="l" defTabSz="951285"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5" marR="0" indent="-233145"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89" marR="0" indent="-233145"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91" marR="0" indent="-204002"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21" marR="0" indent="-184573"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94" marR="0" indent="-171621"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33" indent="-237821" algn="l" defTabSz="951285"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677" indent="-237821" algn="l" defTabSz="951285"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19" indent="-237821" algn="l" defTabSz="951285"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963" indent="-237821" algn="l" defTabSz="951285"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85" rtl="0" eaLnBrk="1" latinLnBrk="0" hangingPunct="1">
        <a:defRPr sz="1836" kern="1200">
          <a:solidFill>
            <a:schemeClr val="tx1"/>
          </a:solidFill>
          <a:latin typeface="+mn-lt"/>
          <a:ea typeface="+mn-ea"/>
          <a:cs typeface="+mn-cs"/>
        </a:defRPr>
      </a:lvl1pPr>
      <a:lvl2pPr marL="475643" algn="l" defTabSz="951285" rtl="0" eaLnBrk="1" latinLnBrk="0" hangingPunct="1">
        <a:defRPr sz="1836" kern="1200">
          <a:solidFill>
            <a:schemeClr val="tx1"/>
          </a:solidFill>
          <a:latin typeface="+mn-lt"/>
          <a:ea typeface="+mn-ea"/>
          <a:cs typeface="+mn-cs"/>
        </a:defRPr>
      </a:lvl2pPr>
      <a:lvl3pPr marL="951285" algn="l" defTabSz="951285" rtl="0" eaLnBrk="1" latinLnBrk="0" hangingPunct="1">
        <a:defRPr sz="1836" kern="1200">
          <a:solidFill>
            <a:schemeClr val="tx1"/>
          </a:solidFill>
          <a:latin typeface="+mn-lt"/>
          <a:ea typeface="+mn-ea"/>
          <a:cs typeface="+mn-cs"/>
        </a:defRPr>
      </a:lvl3pPr>
      <a:lvl4pPr marL="1426928" algn="l" defTabSz="951285" rtl="0" eaLnBrk="1" latinLnBrk="0" hangingPunct="1">
        <a:defRPr sz="1836" kern="1200">
          <a:solidFill>
            <a:schemeClr val="tx1"/>
          </a:solidFill>
          <a:latin typeface="+mn-lt"/>
          <a:ea typeface="+mn-ea"/>
          <a:cs typeface="+mn-cs"/>
        </a:defRPr>
      </a:lvl4pPr>
      <a:lvl5pPr marL="1902570" algn="l" defTabSz="951285" rtl="0" eaLnBrk="1" latinLnBrk="0" hangingPunct="1">
        <a:defRPr sz="1836" kern="1200">
          <a:solidFill>
            <a:schemeClr val="tx1"/>
          </a:solidFill>
          <a:latin typeface="+mn-lt"/>
          <a:ea typeface="+mn-ea"/>
          <a:cs typeface="+mn-cs"/>
        </a:defRPr>
      </a:lvl5pPr>
      <a:lvl6pPr marL="2378213" algn="l" defTabSz="951285" rtl="0" eaLnBrk="1" latinLnBrk="0" hangingPunct="1">
        <a:defRPr sz="1836" kern="1200">
          <a:solidFill>
            <a:schemeClr val="tx1"/>
          </a:solidFill>
          <a:latin typeface="+mn-lt"/>
          <a:ea typeface="+mn-ea"/>
          <a:cs typeface="+mn-cs"/>
        </a:defRPr>
      </a:lvl6pPr>
      <a:lvl7pPr marL="2853854" algn="l" defTabSz="951285" rtl="0" eaLnBrk="1" latinLnBrk="0" hangingPunct="1">
        <a:defRPr sz="1836" kern="1200">
          <a:solidFill>
            <a:schemeClr val="tx1"/>
          </a:solidFill>
          <a:latin typeface="+mn-lt"/>
          <a:ea typeface="+mn-ea"/>
          <a:cs typeface="+mn-cs"/>
        </a:defRPr>
      </a:lvl7pPr>
      <a:lvl8pPr marL="3329497" algn="l" defTabSz="951285" rtl="0" eaLnBrk="1" latinLnBrk="0" hangingPunct="1">
        <a:defRPr sz="1836" kern="1200">
          <a:solidFill>
            <a:schemeClr val="tx1"/>
          </a:solidFill>
          <a:latin typeface="+mn-lt"/>
          <a:ea typeface="+mn-ea"/>
          <a:cs typeface="+mn-cs"/>
        </a:defRPr>
      </a:lvl8pPr>
      <a:lvl9pPr marL="3805141" algn="l" defTabSz="951285"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410852465"/>
      </p:ext>
    </p:extLst>
  </p:cSld>
  <p:clrMap bg1="lt1" tx1="dk1" bg2="lt2" tx2="dk2" accent1="accent1" accent2="accent2" accent3="accent3" accent4="accent4" accent5="accent5" accent6="accent6" hlink="hlink" folHlink="folHlink"/>
  <p:sldLayoutIdLst>
    <p:sldLayoutId id="2147485392" r:id="rId1"/>
    <p:sldLayoutId id="2147485393" r:id="rId2"/>
    <p:sldLayoutId id="2147485394" r:id="rId3"/>
    <p:sldLayoutId id="2147485395" r:id="rId4"/>
    <p:sldLayoutId id="2147485396" r:id="rId5"/>
    <p:sldLayoutId id="2147485397" r:id="rId6"/>
    <p:sldLayoutId id="2147485398" r:id="rId7"/>
    <p:sldLayoutId id="2147485399" r:id="rId8"/>
    <p:sldLayoutId id="2147485400" r:id="rId9"/>
    <p:sldLayoutId id="2147485401" r:id="rId10"/>
    <p:sldLayoutId id="2147485402" r:id="rId11"/>
    <p:sldLayoutId id="2147485403" r:id="rId12"/>
    <p:sldLayoutId id="2147485404" r:id="rId13"/>
    <p:sldLayoutId id="2147485405" r:id="rId14"/>
    <p:sldLayoutId id="2147485406" r:id="rId15"/>
    <p:sldLayoutId id="2147485407" r:id="rId16"/>
    <p:sldLayoutId id="2147485408" r:id="rId17"/>
    <p:sldLayoutId id="2147485409" r:id="rId18"/>
    <p:sldLayoutId id="2147485410" r:id="rId19"/>
    <p:sldLayoutId id="2147485411" r:id="rId20"/>
    <p:sldLayoutId id="2147485412" r:id="rId21"/>
    <p:sldLayoutId id="2147485413" r:id="rId22"/>
    <p:sldLayoutId id="2147485414" r:id="rId23"/>
    <p:sldLayoutId id="2147485415" r:id="rId24"/>
    <p:sldLayoutId id="2147485416" r:id="rId25"/>
    <p:sldLayoutId id="2147485417" r:id="rId26"/>
    <p:sldLayoutId id="2147485418" r:id="rId27"/>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9364F3-F18E-40EE-96DD-018BAB581950}"/>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1BF4F0-F9E3-46C9-9547-90ACB52B934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03B74-391E-412C-96CD-31E689EE8A64}"/>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289BF51-A98E-4AC0-AA72-40A7703287DF}" type="datetimeFigureOut">
              <a:rPr lang="en-US" smtClean="0"/>
              <a:t>5/19/2020</a:t>
            </a:fld>
            <a:endParaRPr lang="en-US"/>
          </a:p>
        </p:txBody>
      </p:sp>
      <p:sp>
        <p:nvSpPr>
          <p:cNvPr id="5" name="Footer Placeholder 4">
            <a:extLst>
              <a:ext uri="{FF2B5EF4-FFF2-40B4-BE49-F238E27FC236}">
                <a16:creationId xmlns:a16="http://schemas.microsoft.com/office/drawing/2014/main" id="{7A43A208-0423-4A7D-A04B-CE0921A0CB35}"/>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87A9B0-5B7F-4197-A821-09DB8417694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766599BB-C14D-4533-A352-30149C5C5203}" type="slidenum">
              <a:rPr lang="en-US" smtClean="0"/>
              <a:t>‹#›</a:t>
            </a:fld>
            <a:endParaRPr lang="en-US"/>
          </a:p>
        </p:txBody>
      </p:sp>
    </p:spTree>
    <p:extLst>
      <p:ext uri="{BB962C8B-B14F-4D97-AF65-F5344CB8AC3E}">
        <p14:creationId xmlns:p14="http://schemas.microsoft.com/office/powerpoint/2010/main" val="371457128"/>
      </p:ext>
    </p:extLst>
  </p:cSld>
  <p:clrMap bg1="lt1" tx1="dk1" bg2="lt2" tx2="dk2" accent1="accent1" accent2="accent2" accent3="accent3" accent4="accent4" accent5="accent5" accent6="accent6" hlink="hlink" folHlink="folHlink"/>
  <p:sldLayoutIdLst>
    <p:sldLayoutId id="2147485453" r:id="rId1"/>
    <p:sldLayoutId id="2147485454" r:id="rId2"/>
    <p:sldLayoutId id="2147485455" r:id="rId3"/>
    <p:sldLayoutId id="2147485456" r:id="rId4"/>
    <p:sldLayoutId id="2147485457" r:id="rId5"/>
    <p:sldLayoutId id="2147485458" r:id="rId6"/>
    <p:sldLayoutId id="2147485459" r:id="rId7"/>
    <p:sldLayoutId id="2147485460" r:id="rId8"/>
    <p:sldLayoutId id="2147485461" r:id="rId9"/>
    <p:sldLayoutId id="2147485462" r:id="rId10"/>
    <p:sldLayoutId id="2147485463"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2"/>
            <a:ext cx="11239464" cy="56502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0"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10"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1"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10"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cstate="hqprint">
            <a:extLst>
              <a:ext uri="{28A0092B-C50C-407E-A947-70E740481C1C}">
                <a14:useLocalDpi xmlns:a14="http://schemas.microsoft.com/office/drawing/2010/main"/>
              </a:ext>
            </a:extLst>
          </a:blip>
          <a:srcRect l="762"/>
          <a:stretch/>
        </p:blipFill>
        <p:spPr>
          <a:xfrm rot="5400000">
            <a:off x="9654779" y="2900301"/>
            <a:ext cx="6994525" cy="1193926"/>
          </a:xfrm>
          <a:prstGeom prst="rect">
            <a:avLst/>
          </a:prstGeom>
        </p:spPr>
      </p:pic>
    </p:spTree>
    <p:extLst>
      <p:ext uri="{BB962C8B-B14F-4D97-AF65-F5344CB8AC3E}">
        <p14:creationId xmlns:p14="http://schemas.microsoft.com/office/powerpoint/2010/main" val="2800493534"/>
      </p:ext>
    </p:extLst>
  </p:cSld>
  <p:clrMap bg1="lt1" tx1="dk1" bg2="lt2" tx2="dk2" accent1="accent1" accent2="accent2" accent3="accent3" accent4="accent4" accent5="accent5" accent6="accent6" hlink="hlink" folHlink="folHlink"/>
  <p:sldLayoutIdLst>
    <p:sldLayoutId id="2147485496" r:id="rId1"/>
    <p:sldLayoutId id="2147485497" r:id="rId2"/>
    <p:sldLayoutId id="2147485498" r:id="rId3"/>
    <p:sldLayoutId id="2147485499" r:id="rId4"/>
    <p:sldLayoutId id="2147485500" r:id="rId5"/>
    <p:sldLayoutId id="2147485501" r:id="rId6"/>
    <p:sldLayoutId id="2147485502" r:id="rId7"/>
    <p:sldLayoutId id="2147485503" r:id="rId8"/>
    <p:sldLayoutId id="2147485504" r:id="rId9"/>
    <p:sldLayoutId id="2147485505" r:id="rId10"/>
    <p:sldLayoutId id="2147485506" r:id="rId11"/>
    <p:sldLayoutId id="2147485507" r:id="rId12"/>
    <p:sldLayoutId id="2147485508" r:id="rId13"/>
    <p:sldLayoutId id="2147485509" r:id="rId14"/>
    <p:sldLayoutId id="2147485510" r:id="rId15"/>
    <p:sldLayoutId id="2147485511" r:id="rId16"/>
    <p:sldLayoutId id="2147485512" r:id="rId17"/>
    <p:sldLayoutId id="2147485513" r:id="rId18"/>
    <p:sldLayoutId id="2147485514" r:id="rId19"/>
    <p:sldLayoutId id="2147485515" r:id="rId20"/>
    <p:sldLayoutId id="2147485516" r:id="rId21"/>
    <p:sldLayoutId id="2147485517" r:id="rId22"/>
    <p:sldLayoutId id="2147485518" r:id="rId23"/>
    <p:sldLayoutId id="2147485519" r:id="rId24"/>
    <p:sldLayoutId id="2147485520" r:id="rId25"/>
    <p:sldLayoutId id="2147485521" r:id="rId26"/>
    <p:sldLayoutId id="2147485522" r:id="rId27"/>
    <p:sldLayoutId id="2147485523" r:id="rId28"/>
    <p:sldLayoutId id="2147485524" r:id="rId29"/>
    <p:sldLayoutId id="2147485525" r:id="rId30"/>
    <p:sldLayoutId id="2147485526" r:id="rId31"/>
    <p:sldLayoutId id="2147485527" r:id="rId32"/>
    <p:sldLayoutId id="2147485529" r:id="rId33"/>
    <p:sldLayoutId id="2147485530" r:id="rId34"/>
    <p:sldLayoutId id="2147485531" r:id="rId35"/>
  </p:sldLayoutIdLst>
  <p:transition>
    <p:fade/>
  </p:transition>
  <p:hf hdr="0" ftr="0" dt="0"/>
  <p:txStyles>
    <p:titleStyle>
      <a:lvl1pPr algn="l" defTabSz="951285"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5" marR="0" indent="-233145"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89" marR="0" indent="-233145"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91" marR="0" indent="-204002"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21" marR="0" indent="-184573"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94" marR="0" indent="-171621" algn="l" defTabSz="95128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33" indent="-237821" algn="l" defTabSz="951285"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677" indent="-237821" algn="l" defTabSz="951285"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19" indent="-237821" algn="l" defTabSz="951285"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963" indent="-237821" algn="l" defTabSz="951285"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85" rtl="0" eaLnBrk="1" latinLnBrk="0" hangingPunct="1">
        <a:defRPr sz="1836" kern="1200">
          <a:solidFill>
            <a:schemeClr val="tx1"/>
          </a:solidFill>
          <a:latin typeface="+mn-lt"/>
          <a:ea typeface="+mn-ea"/>
          <a:cs typeface="+mn-cs"/>
        </a:defRPr>
      </a:lvl1pPr>
      <a:lvl2pPr marL="475643" algn="l" defTabSz="951285" rtl="0" eaLnBrk="1" latinLnBrk="0" hangingPunct="1">
        <a:defRPr sz="1836" kern="1200">
          <a:solidFill>
            <a:schemeClr val="tx1"/>
          </a:solidFill>
          <a:latin typeface="+mn-lt"/>
          <a:ea typeface="+mn-ea"/>
          <a:cs typeface="+mn-cs"/>
        </a:defRPr>
      </a:lvl2pPr>
      <a:lvl3pPr marL="951285" algn="l" defTabSz="951285" rtl="0" eaLnBrk="1" latinLnBrk="0" hangingPunct="1">
        <a:defRPr sz="1836" kern="1200">
          <a:solidFill>
            <a:schemeClr val="tx1"/>
          </a:solidFill>
          <a:latin typeface="+mn-lt"/>
          <a:ea typeface="+mn-ea"/>
          <a:cs typeface="+mn-cs"/>
        </a:defRPr>
      </a:lvl3pPr>
      <a:lvl4pPr marL="1426928" algn="l" defTabSz="951285" rtl="0" eaLnBrk="1" latinLnBrk="0" hangingPunct="1">
        <a:defRPr sz="1836" kern="1200">
          <a:solidFill>
            <a:schemeClr val="tx1"/>
          </a:solidFill>
          <a:latin typeface="+mn-lt"/>
          <a:ea typeface="+mn-ea"/>
          <a:cs typeface="+mn-cs"/>
        </a:defRPr>
      </a:lvl4pPr>
      <a:lvl5pPr marL="1902570" algn="l" defTabSz="951285" rtl="0" eaLnBrk="1" latinLnBrk="0" hangingPunct="1">
        <a:defRPr sz="1836" kern="1200">
          <a:solidFill>
            <a:schemeClr val="tx1"/>
          </a:solidFill>
          <a:latin typeface="+mn-lt"/>
          <a:ea typeface="+mn-ea"/>
          <a:cs typeface="+mn-cs"/>
        </a:defRPr>
      </a:lvl5pPr>
      <a:lvl6pPr marL="2378213" algn="l" defTabSz="951285" rtl="0" eaLnBrk="1" latinLnBrk="0" hangingPunct="1">
        <a:defRPr sz="1836" kern="1200">
          <a:solidFill>
            <a:schemeClr val="tx1"/>
          </a:solidFill>
          <a:latin typeface="+mn-lt"/>
          <a:ea typeface="+mn-ea"/>
          <a:cs typeface="+mn-cs"/>
        </a:defRPr>
      </a:lvl6pPr>
      <a:lvl7pPr marL="2853854" algn="l" defTabSz="951285" rtl="0" eaLnBrk="1" latinLnBrk="0" hangingPunct="1">
        <a:defRPr sz="1836" kern="1200">
          <a:solidFill>
            <a:schemeClr val="tx1"/>
          </a:solidFill>
          <a:latin typeface="+mn-lt"/>
          <a:ea typeface="+mn-ea"/>
          <a:cs typeface="+mn-cs"/>
        </a:defRPr>
      </a:lvl7pPr>
      <a:lvl8pPr marL="3329497" algn="l" defTabSz="951285" rtl="0" eaLnBrk="1" latinLnBrk="0" hangingPunct="1">
        <a:defRPr sz="1836" kern="1200">
          <a:solidFill>
            <a:schemeClr val="tx1"/>
          </a:solidFill>
          <a:latin typeface="+mn-lt"/>
          <a:ea typeface="+mn-ea"/>
          <a:cs typeface="+mn-cs"/>
        </a:defRPr>
      </a:lvl8pPr>
      <a:lvl9pPr marL="3805141" algn="l" defTabSz="951285"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hqprint">
            <a:extLst>
              <a:ext uri="{28A0092B-C50C-407E-A947-70E740481C1C}">
                <a14:useLocalDpi xmlns:a14="http://schemas.microsoft.com/office/drawing/2010/main"/>
              </a:ext>
            </a:extLst>
          </a:blip>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189897064"/>
      </p:ext>
    </p:extLst>
  </p:cSld>
  <p:clrMap bg1="lt1" tx1="dk1" bg2="lt2" tx2="dk2" accent1="accent1" accent2="accent2" accent3="accent3" accent4="accent4" accent5="accent5" accent6="accent6" hlink="hlink" folHlink="folHlink"/>
  <p:sldLayoutIdLst>
    <p:sldLayoutId id="2147485549" r:id="rId1"/>
    <p:sldLayoutId id="2147485550" r:id="rId2"/>
    <p:sldLayoutId id="2147485551" r:id="rId3"/>
    <p:sldLayoutId id="2147485552" r:id="rId4"/>
    <p:sldLayoutId id="2147485553" r:id="rId5"/>
    <p:sldLayoutId id="2147485554" r:id="rId6"/>
    <p:sldLayoutId id="2147485555" r:id="rId7"/>
    <p:sldLayoutId id="2147485556" r:id="rId8"/>
    <p:sldLayoutId id="2147485557" r:id="rId9"/>
    <p:sldLayoutId id="2147485558" r:id="rId10"/>
    <p:sldLayoutId id="2147485559" r:id="rId11"/>
    <p:sldLayoutId id="2147485560" r:id="rId12"/>
    <p:sldLayoutId id="2147485561" r:id="rId13"/>
    <p:sldLayoutId id="2147485562" r:id="rId14"/>
    <p:sldLayoutId id="2147485563" r:id="rId15"/>
    <p:sldLayoutId id="2147485564" r:id="rId16"/>
    <p:sldLayoutId id="2147485565" r:id="rId17"/>
    <p:sldLayoutId id="2147485566" r:id="rId18"/>
    <p:sldLayoutId id="2147485567" r:id="rId19"/>
    <p:sldLayoutId id="2147485568" r:id="rId20"/>
    <p:sldLayoutId id="2147485569" r:id="rId21"/>
    <p:sldLayoutId id="2147485570" r:id="rId22"/>
    <p:sldLayoutId id="2147485571" r:id="rId23"/>
    <p:sldLayoutId id="2147485572" r:id="rId24"/>
    <p:sldLayoutId id="2147485573" r:id="rId25"/>
    <p:sldLayoutId id="2147485574" r:id="rId26"/>
    <p:sldLayoutId id="2147485575" r:id="rId27"/>
    <p:sldLayoutId id="2147485576" r:id="rId28"/>
    <p:sldLayoutId id="2147485577" r:id="rId29"/>
    <p:sldLayoutId id="2147485578" r:id="rId30"/>
    <p:sldLayoutId id="2147485579" r:id="rId31"/>
    <p:sldLayoutId id="2147485581" r:id="rId32"/>
    <p:sldLayoutId id="2147485582" r:id="rId33"/>
    <p:sldLayoutId id="2147485585" r:id="rId34"/>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a:extLst>
              <a:ext uri="{FF2B5EF4-FFF2-40B4-BE49-F238E27FC236}">
                <a16:creationId xmlns:a16="http://schemas.microsoft.com/office/drawing/2014/main" id="{9C746C03-68EA-46B5-93FE-7E544989A858}"/>
              </a:ext>
            </a:extLst>
          </p:cNvPr>
          <p:cNvGrpSpPr/>
          <p:nvPr userDrawn="1"/>
        </p:nvGrpSpPr>
        <p:grpSpPr>
          <a:xfrm>
            <a:off x="10836977" y="6440570"/>
            <a:ext cx="1121171" cy="238776"/>
            <a:chOff x="3321050" y="454025"/>
            <a:chExt cx="5910263" cy="1258888"/>
          </a:xfrm>
        </p:grpSpPr>
        <p:sp>
          <p:nvSpPr>
            <p:cNvPr id="74" name="Freeform 3">
              <a:extLst>
                <a:ext uri="{FF2B5EF4-FFF2-40B4-BE49-F238E27FC236}">
                  <a16:creationId xmlns:a16="http://schemas.microsoft.com/office/drawing/2014/main" id="{EB73FD73-5BE4-4C11-8106-176BAEF9E69B}"/>
                </a:ext>
              </a:extLst>
            </p:cNvPr>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4">
              <a:extLst>
                <a:ext uri="{FF2B5EF4-FFF2-40B4-BE49-F238E27FC236}">
                  <a16:creationId xmlns:a16="http://schemas.microsoft.com/office/drawing/2014/main" id="{F6CCCCEE-8F55-4790-862D-CFA256DB8308}"/>
                </a:ext>
              </a:extLst>
            </p:cNvPr>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5">
              <a:extLst>
                <a:ext uri="{FF2B5EF4-FFF2-40B4-BE49-F238E27FC236}">
                  <a16:creationId xmlns:a16="http://schemas.microsoft.com/office/drawing/2014/main" id="{1F4723BD-E03C-4AEE-A425-CE590BCDC93D}"/>
                </a:ext>
              </a:extLst>
            </p:cNvPr>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6">
              <a:extLst>
                <a:ext uri="{FF2B5EF4-FFF2-40B4-BE49-F238E27FC236}">
                  <a16:creationId xmlns:a16="http://schemas.microsoft.com/office/drawing/2014/main" id="{40AF4BCA-3592-4190-9478-C1C01DC2F37E}"/>
                </a:ext>
              </a:extLst>
            </p:cNvPr>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7">
              <a:extLst>
                <a:ext uri="{FF2B5EF4-FFF2-40B4-BE49-F238E27FC236}">
                  <a16:creationId xmlns:a16="http://schemas.microsoft.com/office/drawing/2014/main" id="{5FE5D350-518F-4810-A5E0-744A7A180C43}"/>
                </a:ext>
              </a:extLst>
            </p:cNvPr>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8">
              <a:extLst>
                <a:ext uri="{FF2B5EF4-FFF2-40B4-BE49-F238E27FC236}">
                  <a16:creationId xmlns:a16="http://schemas.microsoft.com/office/drawing/2014/main" id="{E23767E6-2DDB-427D-B8EC-EBDE3D58A4B7}"/>
                </a:ext>
              </a:extLst>
            </p:cNvPr>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9">
              <a:extLst>
                <a:ext uri="{FF2B5EF4-FFF2-40B4-BE49-F238E27FC236}">
                  <a16:creationId xmlns:a16="http://schemas.microsoft.com/office/drawing/2014/main" id="{8C8F6AF2-DBF6-4B4E-87B2-50FDC5764947}"/>
                </a:ext>
              </a:extLst>
            </p:cNvPr>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10">
              <a:extLst>
                <a:ext uri="{FF2B5EF4-FFF2-40B4-BE49-F238E27FC236}">
                  <a16:creationId xmlns:a16="http://schemas.microsoft.com/office/drawing/2014/main" id="{00062996-5D7B-4AA0-94CA-96F578D7333F}"/>
                </a:ext>
              </a:extLst>
            </p:cNvPr>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rgbClr val="77787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11">
              <a:extLst>
                <a:ext uri="{FF2B5EF4-FFF2-40B4-BE49-F238E27FC236}">
                  <a16:creationId xmlns:a16="http://schemas.microsoft.com/office/drawing/2014/main" id="{9303A384-F48B-4D75-9D05-B81E7B1B1A8C}"/>
                </a:ext>
              </a:extLst>
            </p:cNvPr>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2">
              <a:extLst>
                <a:ext uri="{FF2B5EF4-FFF2-40B4-BE49-F238E27FC236}">
                  <a16:creationId xmlns:a16="http://schemas.microsoft.com/office/drawing/2014/main" id="{5FA97894-5BFD-424B-885C-BC435E62FF13}"/>
                </a:ext>
              </a:extLst>
            </p:cNvPr>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3">
              <a:extLst>
                <a:ext uri="{FF2B5EF4-FFF2-40B4-BE49-F238E27FC236}">
                  <a16:creationId xmlns:a16="http://schemas.microsoft.com/office/drawing/2014/main" id="{C230EF94-B1D2-42C7-AC7F-A43D09A270DA}"/>
                </a:ext>
              </a:extLst>
            </p:cNvPr>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
              <a:extLst>
                <a:ext uri="{FF2B5EF4-FFF2-40B4-BE49-F238E27FC236}">
                  <a16:creationId xmlns:a16="http://schemas.microsoft.com/office/drawing/2014/main" id="{C3BA23DB-0A24-46A8-9DD2-41BAD2E45793}"/>
                </a:ext>
              </a:extLst>
            </p:cNvPr>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12509377"/>
      </p:ext>
    </p:extLst>
  </p:cSld>
  <p:clrMap bg1="lt1" tx1="dk1" bg2="lt2" tx2="dk2" accent1="accent1" accent2="accent2" accent3="accent3" accent4="accent4" accent5="accent5" accent6="accent6" hlink="hlink" folHlink="folHlink"/>
  <p:sldLayoutIdLst>
    <p:sldLayoutId id="2147485083" r:id="rId1"/>
    <p:sldLayoutId id="2147485084" r:id="rId2"/>
    <p:sldLayoutId id="2147485085" r:id="rId3"/>
    <p:sldLayoutId id="2147485086" r:id="rId4"/>
    <p:sldLayoutId id="2147485087" r:id="rId5"/>
    <p:sldLayoutId id="2147485088" r:id="rId6"/>
    <p:sldLayoutId id="2147485089" r:id="rId7"/>
    <p:sldLayoutId id="2147485090" r:id="rId8"/>
    <p:sldLayoutId id="2147485091" r:id="rId9"/>
    <p:sldLayoutId id="2147485092" r:id="rId10"/>
    <p:sldLayoutId id="2147485093" r:id="rId11"/>
    <p:sldLayoutId id="2147485094" r:id="rId12"/>
    <p:sldLayoutId id="2147485095" r:id="rId13"/>
    <p:sldLayoutId id="2147485096" r:id="rId14"/>
    <p:sldLayoutId id="2147485097" r:id="rId15"/>
    <p:sldLayoutId id="2147485098" r:id="rId16"/>
    <p:sldLayoutId id="2147485099" r:id="rId17"/>
    <p:sldLayoutId id="2147485100" r:id="rId18"/>
    <p:sldLayoutId id="2147485101" r:id="rId19"/>
    <p:sldLayoutId id="2147485102" r:id="rId20"/>
    <p:sldLayoutId id="2147485103" r:id="rId21"/>
    <p:sldLayoutId id="2147485104" r:id="rId22"/>
    <p:sldLayoutId id="2147485105" r:id="rId23"/>
    <p:sldLayoutId id="2147485106" r:id="rId24"/>
    <p:sldLayoutId id="2147485107" r:id="rId25"/>
    <p:sldLayoutId id="2147485108" r:id="rId26"/>
    <p:sldLayoutId id="2147485109" r:id="rId27"/>
    <p:sldLayoutId id="2147485110" r:id="rId28"/>
    <p:sldLayoutId id="2147485111" r:id="rId29"/>
    <p:sldLayoutId id="2147485112" r:id="rId30"/>
    <p:sldLayoutId id="2147485113" r:id="rId31"/>
    <p:sldLayoutId id="2147485114" r:id="rId32"/>
    <p:sldLayoutId id="2147485115" r:id="rId33"/>
    <p:sldLayoutId id="2147485116" r:id="rId34"/>
    <p:sldLayoutId id="2147485117" r:id="rId35"/>
    <p:sldLayoutId id="2147485118" r:id="rId36"/>
    <p:sldLayoutId id="2147485119" r:id="rId37"/>
    <p:sldLayoutId id="2147485120" r:id="rId38"/>
    <p:sldLayoutId id="2147485121" r:id="rId39"/>
    <p:sldLayoutId id="2147485122" r:id="rId40"/>
    <p:sldLayoutId id="2147485123" r:id="rId41"/>
    <p:sldLayoutId id="2147485124" r:id="rId42"/>
    <p:sldLayoutId id="2147485125" r:id="rId43"/>
    <p:sldLayoutId id="2147485127" r:id="rId44"/>
    <p:sldLayoutId id="2147485128" r:id="rId4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60">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551" r:id="rId1"/>
    <p:sldLayoutId id="2147484478" r:id="rId2"/>
    <p:sldLayoutId id="2147484544" r:id="rId3"/>
    <p:sldLayoutId id="2147484545" r:id="rId4"/>
    <p:sldLayoutId id="2147484546" r:id="rId5"/>
    <p:sldLayoutId id="2147484547" r:id="rId6"/>
    <p:sldLayoutId id="2147484548"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531" r:id="rId17"/>
    <p:sldLayoutId id="2147484489" r:id="rId18"/>
    <p:sldLayoutId id="2147484490" r:id="rId19"/>
    <p:sldLayoutId id="2147484491" r:id="rId20"/>
    <p:sldLayoutId id="2147484517" r:id="rId21"/>
    <p:sldLayoutId id="2147484492" r:id="rId22"/>
    <p:sldLayoutId id="2147484493" r:id="rId23"/>
    <p:sldLayoutId id="2147484494" r:id="rId24"/>
    <p:sldLayoutId id="2147484104" r:id="rId25"/>
    <p:sldLayoutId id="2147484105" r:id="rId26"/>
    <p:sldLayoutId id="2147484106" r:id="rId27"/>
    <p:sldLayoutId id="2147484108" r:id="rId28"/>
    <p:sldLayoutId id="2147484109"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pic>
        <p:nvPicPr>
          <p:cNvPr id="6" name="Picture 5">
            <a:extLst>
              <a:ext uri="{FF2B5EF4-FFF2-40B4-BE49-F238E27FC236}">
                <a16:creationId xmlns:a16="http://schemas.microsoft.com/office/drawing/2014/main" id="{4199DE5B-6F29-48D0-BEB2-2B2D7ECA72E2}"/>
              </a:ext>
            </a:extLst>
          </p:cNvPr>
          <p:cNvPicPr>
            <a:picLocks noChangeAspect="1"/>
          </p:cNvPicPr>
          <p:nvPr userDrawn="1"/>
        </p:nvPicPr>
        <p:blipFill>
          <a:blip r:embed="rId39" cstate="hqprint">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427771363"/>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 id="2147484787" r:id="rId29"/>
    <p:sldLayoutId id="2147484788" r:id="rId30"/>
    <p:sldLayoutId id="2147484789" r:id="rId31"/>
    <p:sldLayoutId id="2147484792" r:id="rId32"/>
    <p:sldLayoutId id="2147484793" r:id="rId33"/>
    <p:sldLayoutId id="2147484795" r:id="rId34"/>
    <p:sldLayoutId id="2147484798" r:id="rId35"/>
    <p:sldLayoutId id="2147484799" r:id="rId36"/>
    <p:sldLayoutId id="2147484800" r:id="rId3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67"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5590" r:id="rId21"/>
    <p:sldLayoutId id="2147485591" r:id="rId22"/>
    <p:sldLayoutId id="2147483991" r:id="rId23"/>
    <p:sldLayoutId id="2147483994" r:id="rId24"/>
    <p:sldLayoutId id="2147484127" r:id="rId2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 Id="rId9" Type="http://schemas.openxmlformats.org/officeDocument/2006/relationships/image" Target="../media/image92.jpeg"/></Relationships>
</file>

<file path=ppt/slides/_rels/slide1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openxmlformats.org/officeDocument/2006/relationships/image" Target="../media/image128.emf"/><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12.emf"/><Relationship Id="rId5" Type="http://schemas.openxmlformats.org/officeDocument/2006/relationships/image" Target="../media/image127.emf"/><Relationship Id="rId4" Type="http://schemas.openxmlformats.org/officeDocument/2006/relationships/image" Target="../media/image126.svg"/></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2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xml"/><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162.xml"/><Relationship Id="rId4" Type="http://schemas.openxmlformats.org/officeDocument/2006/relationships/image" Target="../media/image133.png"/></Relationships>
</file>

<file path=ppt/slides/_rels/slide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252.xml"/><Relationship Id="rId4" Type="http://schemas.openxmlformats.org/officeDocument/2006/relationships/image" Target="../media/image135.png"/></Relationships>
</file>

<file path=ppt/slides/_rels/slide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13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6.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xml"/><Relationship Id="rId1" Type="http://schemas.openxmlformats.org/officeDocument/2006/relationships/slideLayout" Target="../slideLayouts/slideLayout138.xml"/></Relationships>
</file>

<file path=ppt/slides/_rels/slide1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notesSlide" Target="../notesSlides/notesSlide19.xml"/><Relationship Id="rId7" Type="http://schemas.openxmlformats.org/officeDocument/2006/relationships/image" Target="../media/image141.png"/><Relationship Id="rId2" Type="http://schemas.openxmlformats.org/officeDocument/2006/relationships/slideLayout" Target="../slideLayouts/slideLayout116.xml"/><Relationship Id="rId1" Type="http://schemas.openxmlformats.org/officeDocument/2006/relationships/tags" Target="../tags/tag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jpeg"/><Relationship Id="rId9" Type="http://schemas.openxmlformats.org/officeDocument/2006/relationships/image" Target="../media/image143.png"/></Relationships>
</file>

<file path=ppt/slides/_rels/slide2.xml.rels><?xml version="1.0" encoding="UTF-8" standalone="yes"?>
<Relationships xmlns="http://schemas.openxmlformats.org/package/2006/relationships"><Relationship Id="rId8" Type="http://schemas.openxmlformats.org/officeDocument/2006/relationships/hyperlink" Target="https://aka.ms/IoT-online-workshop" TargetMode="External"/><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xml"/><Relationship Id="rId1" Type="http://schemas.openxmlformats.org/officeDocument/2006/relationships/slideLayout" Target="../slideLayouts/slideLayout8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341.xml"/><Relationship Id="rId5" Type="http://schemas.openxmlformats.org/officeDocument/2006/relationships/image" Target="../media/image150.png"/><Relationship Id="rId4" Type="http://schemas.openxmlformats.org/officeDocument/2006/relationships/image" Target="../media/image149.png"/></Relationships>
</file>

<file path=ppt/slides/_rels/slide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2.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158.svg"/><Relationship Id="rId13" Type="http://schemas.openxmlformats.org/officeDocument/2006/relationships/image" Target="../media/image163.jpeg"/><Relationship Id="rId3" Type="http://schemas.openxmlformats.org/officeDocument/2006/relationships/image" Target="../media/image153.jpeg"/><Relationship Id="rId7" Type="http://schemas.openxmlformats.org/officeDocument/2006/relationships/image" Target="../media/image157.png"/><Relationship Id="rId12" Type="http://schemas.openxmlformats.org/officeDocument/2006/relationships/image" Target="../media/image162.svg"/><Relationship Id="rId2" Type="http://schemas.openxmlformats.org/officeDocument/2006/relationships/notesSlide" Target="../notesSlides/notesSlide25.xml"/><Relationship Id="rId16" Type="http://schemas.openxmlformats.org/officeDocument/2006/relationships/image" Target="../media/image166.jpeg"/><Relationship Id="rId1" Type="http://schemas.openxmlformats.org/officeDocument/2006/relationships/slideLayout" Target="../slideLayouts/slideLayout411.xml"/><Relationship Id="rId6" Type="http://schemas.openxmlformats.org/officeDocument/2006/relationships/image" Target="../media/image156.jpeg"/><Relationship Id="rId11" Type="http://schemas.openxmlformats.org/officeDocument/2006/relationships/image" Target="../media/image161.png"/><Relationship Id="rId5" Type="http://schemas.openxmlformats.org/officeDocument/2006/relationships/image" Target="../media/image155.jpeg"/><Relationship Id="rId15" Type="http://schemas.openxmlformats.org/officeDocument/2006/relationships/image" Target="../media/image165.jpeg"/><Relationship Id="rId10" Type="http://schemas.openxmlformats.org/officeDocument/2006/relationships/image" Target="../media/image160.svg"/><Relationship Id="rId4" Type="http://schemas.openxmlformats.org/officeDocument/2006/relationships/image" Target="../media/image154.jpeg"/><Relationship Id="rId9" Type="http://schemas.openxmlformats.org/officeDocument/2006/relationships/image" Target="../media/image159.png"/><Relationship Id="rId14" Type="http://schemas.openxmlformats.org/officeDocument/2006/relationships/image" Target="../media/image164.jpeg"/></Relationships>
</file>

<file path=ppt/slides/_rels/slide26.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397.xml"/></Relationships>
</file>

<file path=ppt/slides/_rels/slide2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6.xml"/><Relationship Id="rId1" Type="http://schemas.openxmlformats.org/officeDocument/2006/relationships/slideLayout" Target="../slideLayouts/slideLayout381.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397.xml"/></Relationships>
</file>

<file path=ppt/slides/_rels/slide29.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image" Target="../media/image172.jpeg"/><Relationship Id="rId7" Type="http://schemas.openxmlformats.org/officeDocument/2006/relationships/image" Target="../media/image176.jpeg"/><Relationship Id="rId2" Type="http://schemas.openxmlformats.org/officeDocument/2006/relationships/image" Target="../media/image156.jpeg"/><Relationship Id="rId1" Type="http://schemas.openxmlformats.org/officeDocument/2006/relationships/slideLayout" Target="../slideLayouts/slideLayout379.xml"/><Relationship Id="rId6" Type="http://schemas.openxmlformats.org/officeDocument/2006/relationships/image" Target="../media/image175.jpeg"/><Relationship Id="rId5" Type="http://schemas.openxmlformats.org/officeDocument/2006/relationships/image" Target="../media/image174.jpeg"/><Relationship Id="rId10" Type="http://schemas.openxmlformats.org/officeDocument/2006/relationships/image" Target="../media/image179.jpeg"/><Relationship Id="rId4" Type="http://schemas.openxmlformats.org/officeDocument/2006/relationships/image" Target="../media/image173.jpeg"/><Relationship Id="rId9" Type="http://schemas.openxmlformats.org/officeDocument/2006/relationships/image" Target="../media/image17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27.xml"/><Relationship Id="rId1" Type="http://schemas.openxmlformats.org/officeDocument/2006/relationships/slideLayout" Target="../slideLayouts/slideLayout410.xml"/><Relationship Id="rId4" Type="http://schemas.openxmlformats.org/officeDocument/2006/relationships/image" Target="../media/image18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hyperlink" Target="http://aka.ms/visioncontainerspreview" TargetMode="External"/><Relationship Id="rId2" Type="http://schemas.openxmlformats.org/officeDocument/2006/relationships/slideLayout" Target="../slideLayouts/slideLayout408.xml"/><Relationship Id="rId1" Type="http://schemas.openxmlformats.org/officeDocument/2006/relationships/tags" Target="../tags/tag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9.xml"/><Relationship Id="rId1" Type="http://schemas.openxmlformats.org/officeDocument/2006/relationships/slideLayout" Target="../slideLayouts/slideLayout405.xml"/></Relationships>
</file>

<file path=ppt/slides/_rels/slide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80.xml"/><Relationship Id="rId4" Type="http://schemas.openxmlformats.org/officeDocument/2006/relationships/image" Target="../media/image18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image" Target="../media/image189.png"/><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tiff"/><Relationship Id="rId2" Type="http://schemas.openxmlformats.org/officeDocument/2006/relationships/notesSlide" Target="../notesSlides/notesSlide31.xml"/><Relationship Id="rId16" Type="http://schemas.openxmlformats.org/officeDocument/2006/relationships/image" Target="../media/image202.png"/><Relationship Id="rId1" Type="http://schemas.openxmlformats.org/officeDocument/2006/relationships/slideLayout" Target="../slideLayouts/slideLayout39.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s>
</file>

<file path=ppt/slides/_rels/slide3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2.xml"/><Relationship Id="rId1" Type="http://schemas.openxmlformats.org/officeDocument/2006/relationships/slideLayout" Target="../slideLayouts/slideLayout35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74.xml"/></Relationships>
</file>

<file path=ppt/slides/_rels/slide3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4.xml"/><Relationship Id="rId1" Type="http://schemas.openxmlformats.org/officeDocument/2006/relationships/slideLayout" Target="../slideLayouts/slideLayout174.xml"/></Relationships>
</file>

<file path=ppt/slides/_rels/slide4.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sv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2.emf"/><Relationship Id="rId2" Type="http://schemas.openxmlformats.org/officeDocument/2006/relationships/notesSlide" Target="../notesSlides/notesSlide4.xml"/><Relationship Id="rId16" Type="http://schemas.openxmlformats.org/officeDocument/2006/relationships/image" Target="../media/image111.svg"/><Relationship Id="rId20" Type="http://schemas.openxmlformats.org/officeDocument/2006/relationships/image" Target="../media/image115.emf"/><Relationship Id="rId1" Type="http://schemas.openxmlformats.org/officeDocument/2006/relationships/slideLayout" Target="../slideLayouts/slideLayout8.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svg"/><Relationship Id="rId19" Type="http://schemas.openxmlformats.org/officeDocument/2006/relationships/image" Target="../media/image114.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4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5.xml"/><Relationship Id="rId1" Type="http://schemas.openxmlformats.org/officeDocument/2006/relationships/slideLayout" Target="../slideLayouts/slideLayout174.xml"/></Relationships>
</file>

<file path=ppt/slides/_rels/slide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6.xml"/><Relationship Id="rId1" Type="http://schemas.openxmlformats.org/officeDocument/2006/relationships/slideLayout" Target="../slideLayouts/slideLayout174.xml"/></Relationships>
</file>

<file path=ppt/slides/_rels/slide4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7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aka.ms/azure-iot-edge" TargetMode="External"/><Relationship Id="rId2" Type="http://schemas.openxmlformats.org/officeDocument/2006/relationships/notesSlide" Target="../notesSlides/notesSlide40.xml"/><Relationship Id="rId1" Type="http://schemas.openxmlformats.org/officeDocument/2006/relationships/slideLayout" Target="../slideLayouts/slideLayout251.xml"/><Relationship Id="rId5" Type="http://schemas.openxmlformats.org/officeDocument/2006/relationships/image" Target="../media/image211.jpeg"/><Relationship Id="rId4" Type="http://schemas.openxmlformats.org/officeDocument/2006/relationships/hyperlink" Target="docs.microsoft.com/azure/iot-edg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1.xml"/><Relationship Id="rId1" Type="http://schemas.openxmlformats.org/officeDocument/2006/relationships/slideLayout" Target="../slideLayouts/slideLayout60.xml"/><Relationship Id="rId5" Type="http://schemas.openxmlformats.org/officeDocument/2006/relationships/hyperlink" Target="http://aka.ms/jetson-on-azure" TargetMode="External"/><Relationship Id="rId4" Type="http://schemas.openxmlformats.org/officeDocument/2006/relationships/hyperlink" Target="https://aka.ms/iotedge-iva-workshop"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aka.ms/SecurelyConnectDevicesLearningPath" TargetMode="External"/><Relationship Id="rId3" Type="http://schemas.openxmlformats.org/officeDocument/2006/relationships/hyperlink" Target="https://aka.ms/IntroAzureIoTLearningPath" TargetMode="External"/><Relationship Id="rId7" Type="http://schemas.openxmlformats.org/officeDocument/2006/relationships/image" Target="../media/image215.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214.png"/><Relationship Id="rId5" Type="http://schemas.openxmlformats.org/officeDocument/2006/relationships/hyperlink" Target="https://aka.ms/IoT-online-workshop" TargetMode="External"/><Relationship Id="rId10" Type="http://schemas.openxmlformats.org/officeDocument/2006/relationships/hyperlink" Target="http://aka.ms/mslearniot" TargetMode="External"/><Relationship Id="rId4" Type="http://schemas.openxmlformats.org/officeDocument/2006/relationships/image" Target="../media/image213.png"/><Relationship Id="rId9" Type="http://schemas.openxmlformats.org/officeDocument/2006/relationships/image" Target="../media/image2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7.png"/><Relationship Id="rId7" Type="http://schemas.openxmlformats.org/officeDocument/2006/relationships/hyperlink" Target="https://docs.microsoft.com/azure/architecture/reference-architectures/iot/" TargetMode="External"/><Relationship Id="rId2" Type="http://schemas.openxmlformats.org/officeDocument/2006/relationships/notesSlide" Target="../notesSlides/notesSlide43.xml"/><Relationship Id="rId1" Type="http://schemas.openxmlformats.org/officeDocument/2006/relationships/slideLayout" Target="../slideLayouts/slideLayout35.xml"/><Relationship Id="rId6" Type="http://schemas.openxmlformats.org/officeDocument/2006/relationships/hyperlink" Target="http://aka.ms/mslearniot" TargetMode="External"/><Relationship Id="rId5" Type="http://schemas.openxmlformats.org/officeDocument/2006/relationships/hyperlink" Target="https://discover.microsoft.com/azure-iot-building-solutions-dev-guide/" TargetMode="External"/><Relationship Id="rId4" Type="http://schemas.openxmlformats.org/officeDocument/2006/relationships/image" Target="../media/image218.png"/><Relationship Id="rId9" Type="http://schemas.openxmlformats.org/officeDocument/2006/relationships/image" Target="../media/image220.png"/></Relationships>
</file>

<file path=ppt/slides/_rels/slide51.xml.rels><?xml version="1.0" encoding="UTF-8" standalone="yes"?>
<Relationships xmlns="http://schemas.openxmlformats.org/package/2006/relationships"><Relationship Id="rId3" Type="http://schemas.openxmlformats.org/officeDocument/2006/relationships/hyperlink" Target="aka.ms/IoTShow" TargetMode="External"/><Relationship Id="rId7" Type="http://schemas.openxmlformats.org/officeDocument/2006/relationships/image" Target="../media/image224.png"/><Relationship Id="rId2" Type="http://schemas.openxmlformats.org/officeDocument/2006/relationships/image" Target="../media/image221.png"/><Relationship Id="rId1" Type="http://schemas.openxmlformats.org/officeDocument/2006/relationships/slideLayout" Target="../slideLayouts/slideLayout16.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hyperlink" Target="https://aka.ms/iotshow/deepdiv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aka.ms/iottechcommunity" TargetMode="Externa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notesSlide" Target="../notesSlides/notesSlide44.xml"/><Relationship Id="rId7" Type="http://schemas.openxmlformats.org/officeDocument/2006/relationships/image" Target="../media/image141.png"/><Relationship Id="rId12" Type="http://schemas.openxmlformats.org/officeDocument/2006/relationships/image" Target="../media/image231.jpeg"/><Relationship Id="rId2" Type="http://schemas.openxmlformats.org/officeDocument/2006/relationships/slideLayout" Target="../slideLayouts/slideLayout82.xml"/><Relationship Id="rId1" Type="http://schemas.openxmlformats.org/officeDocument/2006/relationships/tags" Target="../tags/tag7.xml"/><Relationship Id="rId6" Type="http://schemas.openxmlformats.org/officeDocument/2006/relationships/image" Target="../media/image226.png"/><Relationship Id="rId11" Type="http://schemas.openxmlformats.org/officeDocument/2006/relationships/image" Target="../media/image230.png"/><Relationship Id="rId5" Type="http://schemas.openxmlformats.org/officeDocument/2006/relationships/image" Target="../media/image139.png"/><Relationship Id="rId10" Type="http://schemas.openxmlformats.org/officeDocument/2006/relationships/image" Target="../media/image229.jpeg"/><Relationship Id="rId4" Type="http://schemas.openxmlformats.org/officeDocument/2006/relationships/image" Target="../media/image138.jpeg"/><Relationship Id="rId9" Type="http://schemas.openxmlformats.org/officeDocument/2006/relationships/image" Target="../media/image2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5.xml"/><Relationship Id="rId1" Type="http://schemas.openxmlformats.org/officeDocument/2006/relationships/tags" Target="../tags/tag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6.xml"/><Relationship Id="rId1" Type="http://schemas.openxmlformats.org/officeDocument/2006/relationships/tags" Target="../tags/tag2.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4.png"/><Relationship Id="rId2" Type="http://schemas.openxmlformats.org/officeDocument/2006/relationships/slideLayout" Target="../slideLayouts/slideLayout86.xml"/><Relationship Id="rId1" Type="http://schemas.openxmlformats.org/officeDocument/2006/relationships/tags" Target="../tags/tag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in a field&#10;&#10;Description automatically generated">
            <a:extLst>
              <a:ext uri="{FF2B5EF4-FFF2-40B4-BE49-F238E27FC236}">
                <a16:creationId xmlns:a16="http://schemas.microsoft.com/office/drawing/2014/main" id="{C968BCD4-BDD8-4BCB-A834-3A4ADD03D6FC}"/>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a:ext>
            </a:extLst>
          </a:blip>
          <a:srcRect/>
          <a:stretch/>
        </p:blipFill>
        <p:spPr>
          <a:xfrm>
            <a:off x="6284913" y="809625"/>
            <a:ext cx="2138362" cy="1651000"/>
          </a:xfrm>
          <a:effectLst>
            <a:outerShdw blurRad="165100" algn="ctr" rotWithShape="0">
              <a:prstClr val="black">
                <a:alpha val="40000"/>
              </a:prstClr>
            </a:outerShdw>
          </a:effectLst>
        </p:spPr>
      </p:pic>
      <p:pic>
        <p:nvPicPr>
          <p:cNvPr id="15" name="Picture Placeholder 14" descr="A person standing in front of a curtain&#10;&#10;Description automatically generated">
            <a:extLst>
              <a:ext uri="{FF2B5EF4-FFF2-40B4-BE49-F238E27FC236}">
                <a16:creationId xmlns:a16="http://schemas.microsoft.com/office/drawing/2014/main" id="{86DE12D8-077E-4B49-AE93-B610149A2A1D}"/>
              </a:ext>
            </a:extLst>
          </p:cNvPr>
          <p:cNvPicPr>
            <a:picLocks noGrp="1" noChangeAspect="1"/>
          </p:cNvPicPr>
          <p:nvPr>
            <p:ph type="pic" sz="quarter" idx="17"/>
          </p:nvPr>
        </p:nvPicPr>
        <p:blipFill rotWithShape="1">
          <a:blip r:embed="rId4" cstate="print">
            <a:extLst>
              <a:ext uri="{28A0092B-C50C-407E-A947-70E740481C1C}">
                <a14:useLocalDpi xmlns:a14="http://schemas.microsoft.com/office/drawing/2010/main"/>
              </a:ext>
            </a:extLst>
          </a:blip>
          <a:srcRect/>
          <a:stretch/>
        </p:blipFill>
        <p:spPr>
          <a:xfrm>
            <a:off x="8642654" y="809625"/>
            <a:ext cx="2138362" cy="1651000"/>
          </a:xfrm>
          <a:effectLst>
            <a:outerShdw blurRad="165100" algn="ctr" rotWithShape="0">
              <a:prstClr val="black">
                <a:alpha val="40000"/>
              </a:prstClr>
            </a:outerShdw>
          </a:effectLst>
        </p:spPr>
      </p:pic>
      <p:pic>
        <p:nvPicPr>
          <p:cNvPr id="17" name="Picture Placeholder 16" descr="A picture containing sky, cargo container, outdoor, train&#10;&#10;Description automatically generated">
            <a:extLst>
              <a:ext uri="{FF2B5EF4-FFF2-40B4-BE49-F238E27FC236}">
                <a16:creationId xmlns:a16="http://schemas.microsoft.com/office/drawing/2014/main" id="{0DE8C217-F382-4246-9452-3BB80887CBDB}"/>
              </a:ext>
            </a:extLst>
          </p:cNvPr>
          <p:cNvPicPr>
            <a:picLocks noGrp="1" noChangeAspect="1"/>
          </p:cNvPicPr>
          <p:nvPr>
            <p:ph type="pic" sz="quarter" idx="18"/>
          </p:nvPr>
        </p:nvPicPr>
        <p:blipFill>
          <a:blip r:embed="rId5" cstate="print">
            <a:extLst>
              <a:ext uri="{28A0092B-C50C-407E-A947-70E740481C1C}">
                <a14:useLocalDpi xmlns:a14="http://schemas.microsoft.com/office/drawing/2010/main"/>
              </a:ext>
            </a:extLst>
          </a:blip>
          <a:srcRect/>
          <a:stretch>
            <a:fillRect/>
          </a:stretch>
        </p:blipFill>
        <p:spPr>
          <a:effectLst>
            <a:outerShdw blurRad="165100" algn="ctr" rotWithShape="0">
              <a:prstClr val="black">
                <a:alpha val="40000"/>
              </a:prstClr>
            </a:outerShdw>
          </a:effectLst>
        </p:spPr>
      </p:pic>
      <p:pic>
        <p:nvPicPr>
          <p:cNvPr id="21" name="Picture Placeholder 20" descr="A large body of water&#10;&#10;Description automatically generated">
            <a:extLst>
              <a:ext uri="{FF2B5EF4-FFF2-40B4-BE49-F238E27FC236}">
                <a16:creationId xmlns:a16="http://schemas.microsoft.com/office/drawing/2014/main" id="{95B30138-0124-4327-A99E-33318F13B10C}"/>
              </a:ext>
            </a:extLst>
          </p:cNvPr>
          <p:cNvPicPr>
            <a:picLocks noGrp="1" noChangeAspect="1"/>
          </p:cNvPicPr>
          <p:nvPr>
            <p:ph type="pic" sz="quarter" idx="19"/>
          </p:nvPr>
        </p:nvPicPr>
        <p:blipFill rotWithShape="1">
          <a:blip r:embed="rId6" cstate="print">
            <a:extLst>
              <a:ext uri="{28A0092B-C50C-407E-A947-70E740481C1C}">
                <a14:useLocalDpi xmlns:a14="http://schemas.microsoft.com/office/drawing/2010/main"/>
              </a:ext>
            </a:extLst>
          </a:blip>
          <a:srcRect/>
          <a:stretch/>
        </p:blipFill>
        <p:spPr>
          <a:xfrm>
            <a:off x="9705747" y="4549212"/>
            <a:ext cx="2138362" cy="1651000"/>
          </a:xfrm>
          <a:effectLst>
            <a:outerShdw blurRad="165100" algn="ctr" rotWithShape="0">
              <a:prstClr val="black">
                <a:alpha val="40000"/>
              </a:prstClr>
            </a:outerShdw>
          </a:effectLst>
        </p:spPr>
      </p:pic>
      <p:pic>
        <p:nvPicPr>
          <p:cNvPr id="23" name="Picture Placeholder 22" descr="A person holding a phone&#10;&#10;Description automatically generated">
            <a:extLst>
              <a:ext uri="{FF2B5EF4-FFF2-40B4-BE49-F238E27FC236}">
                <a16:creationId xmlns:a16="http://schemas.microsoft.com/office/drawing/2014/main" id="{A1250492-97E5-4331-B604-4E76FE6DC765}"/>
              </a:ext>
            </a:extLst>
          </p:cNvPr>
          <p:cNvPicPr>
            <a:picLocks noGrp="1" noChangeAspect="1"/>
          </p:cNvPicPr>
          <p:nvPr>
            <p:ph type="pic" sz="quarter" idx="20"/>
          </p:nvPr>
        </p:nvPicPr>
        <p:blipFill>
          <a:blip r:embed="rId7" cstate="print">
            <a:extLst>
              <a:ext uri="{28A0092B-C50C-407E-A947-70E740481C1C}">
                <a14:useLocalDpi xmlns:a14="http://schemas.microsoft.com/office/drawing/2010/main"/>
              </a:ext>
            </a:extLst>
          </a:blip>
          <a:srcRect/>
          <a:stretch>
            <a:fillRect/>
          </a:stretch>
        </p:blipFill>
        <p:spPr>
          <a:effectLst>
            <a:outerShdw blurRad="165100" algn="ctr" rotWithShape="0">
              <a:prstClr val="black">
                <a:alpha val="40000"/>
              </a:prstClr>
            </a:outerShdw>
          </a:effectLst>
        </p:spPr>
      </p:pic>
      <p:pic>
        <p:nvPicPr>
          <p:cNvPr id="25" name="Picture Placeholder 24" descr="An aerial view of a city&#10;&#10;Description automatically generated">
            <a:extLst>
              <a:ext uri="{FF2B5EF4-FFF2-40B4-BE49-F238E27FC236}">
                <a16:creationId xmlns:a16="http://schemas.microsoft.com/office/drawing/2014/main" id="{CF05B61D-45A5-45CD-84ED-8E44A7A99B06}"/>
              </a:ext>
            </a:extLst>
          </p:cNvPr>
          <p:cNvPicPr>
            <a:picLocks noGrp="1" noChangeAspect="1"/>
          </p:cNvPicPr>
          <p:nvPr>
            <p:ph type="pic" sz="quarter" idx="21"/>
          </p:nvPr>
        </p:nvPicPr>
        <p:blipFill>
          <a:blip r:embed="rId8" cstate="print">
            <a:extLst>
              <a:ext uri="{28A0092B-C50C-407E-A947-70E740481C1C}">
                <a14:useLocalDpi xmlns:a14="http://schemas.microsoft.com/office/drawing/2010/main"/>
              </a:ext>
            </a:extLst>
          </a:blip>
          <a:srcRect/>
          <a:stretch>
            <a:fillRect/>
          </a:stretch>
        </p:blipFill>
        <p:spPr>
          <a:effectLst>
            <a:outerShdw blurRad="165100" algn="ctr" rotWithShape="0">
              <a:prstClr val="black">
                <a:alpha val="40000"/>
              </a:prstClr>
            </a:outerShdw>
          </a:effectLst>
        </p:spPr>
      </p:pic>
      <p:pic>
        <p:nvPicPr>
          <p:cNvPr id="27" name="Picture Placeholder 26" descr="A person driving a car&#10;&#10;Description automatically generated">
            <a:extLst>
              <a:ext uri="{FF2B5EF4-FFF2-40B4-BE49-F238E27FC236}">
                <a16:creationId xmlns:a16="http://schemas.microsoft.com/office/drawing/2014/main" id="{3727B34D-07EF-46DF-9F7B-FA094ED9AB6E}"/>
              </a:ext>
            </a:extLst>
          </p:cNvPr>
          <p:cNvPicPr>
            <a:picLocks noGrp="1" noChangeAspect="1"/>
          </p:cNvPicPr>
          <p:nvPr>
            <p:ph type="pic" sz="quarter" idx="22"/>
          </p:nvPr>
        </p:nvPicPr>
        <p:blipFill rotWithShape="1">
          <a:blip r:embed="rId9" cstate="print">
            <a:extLst>
              <a:ext uri="{28A0092B-C50C-407E-A947-70E740481C1C}">
                <a14:useLocalDpi xmlns:a14="http://schemas.microsoft.com/office/drawing/2010/main"/>
              </a:ext>
            </a:extLst>
          </a:blip>
          <a:srcRect/>
          <a:stretch/>
        </p:blipFill>
        <p:spPr>
          <a:xfrm>
            <a:off x="10552908" y="2663737"/>
            <a:ext cx="2138362" cy="1651000"/>
          </a:xfrm>
          <a:effectLst>
            <a:outerShdw blurRad="165100" algn="ctr" rotWithShape="0">
              <a:prstClr val="black">
                <a:alpha val="40000"/>
              </a:prstClr>
            </a:outerShdw>
          </a:effectLst>
        </p:spPr>
      </p:pic>
      <p:sp>
        <p:nvSpPr>
          <p:cNvPr id="16" name="Freeform: Shape 15">
            <a:extLst>
              <a:ext uri="{FF2B5EF4-FFF2-40B4-BE49-F238E27FC236}">
                <a16:creationId xmlns:a16="http://schemas.microsoft.com/office/drawing/2014/main" id="{A1517C6E-7348-4BD8-A03D-D8E82D614920}"/>
              </a:ext>
            </a:extLst>
          </p:cNvPr>
          <p:cNvSpPr/>
          <p:nvPr/>
        </p:nvSpPr>
        <p:spPr bwMode="auto">
          <a:xfrm>
            <a:off x="6486113" y="1339402"/>
            <a:ext cx="5357996" cy="4494828"/>
          </a:xfrm>
          <a:custGeom>
            <a:avLst/>
            <a:gdLst>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336565 w 6080543"/>
              <a:gd name="connsiteY0" fmla="*/ 0 h 4524539"/>
              <a:gd name="connsiteX1" fmla="*/ 3440374 w 6080543"/>
              <a:gd name="connsiteY1" fmla="*/ 528034 h 4524539"/>
              <a:gd name="connsiteX2" fmla="*/ 40106 w 6080543"/>
              <a:gd name="connsiteY2" fmla="*/ 2369713 h 4524539"/>
              <a:gd name="connsiteX3" fmla="*/ 1663089 w 6080543"/>
              <a:gd name="connsiteY3" fmla="*/ 4520484 h 4524539"/>
              <a:gd name="connsiteX4" fmla="*/ 3002492 w 6080543"/>
              <a:gd name="connsiteY4" fmla="*/ 1803042 h 4524539"/>
              <a:gd name="connsiteX5" fmla="*/ 4947202 w 6080543"/>
              <a:gd name="connsiteY5" fmla="*/ 4146997 h 4524539"/>
              <a:gd name="connsiteX6" fmla="*/ 6080543 w 6080543"/>
              <a:gd name="connsiteY6" fmla="*/ 2511380 h 4524539"/>
              <a:gd name="connsiteX0" fmla="*/ 296482 w 6040460"/>
              <a:gd name="connsiteY0" fmla="*/ 0 h 4523392"/>
              <a:gd name="connsiteX1" fmla="*/ 3400291 w 6040460"/>
              <a:gd name="connsiteY1" fmla="*/ 528034 h 4523392"/>
              <a:gd name="connsiteX2" fmla="*/ 23 w 6040460"/>
              <a:gd name="connsiteY2" fmla="*/ 2369713 h 4523392"/>
              <a:gd name="connsiteX3" fmla="*/ 1623006 w 6040460"/>
              <a:gd name="connsiteY3" fmla="*/ 4520484 h 4523392"/>
              <a:gd name="connsiteX4" fmla="*/ 2962409 w 6040460"/>
              <a:gd name="connsiteY4" fmla="*/ 1803042 h 4523392"/>
              <a:gd name="connsiteX5" fmla="*/ 4907119 w 6040460"/>
              <a:gd name="connsiteY5" fmla="*/ 4146997 h 4523392"/>
              <a:gd name="connsiteX6" fmla="*/ 6040460 w 6040460"/>
              <a:gd name="connsiteY6" fmla="*/ 2511380 h 4523392"/>
              <a:gd name="connsiteX0" fmla="*/ 323348 w 6067326"/>
              <a:gd name="connsiteY0" fmla="*/ 0 h 4498835"/>
              <a:gd name="connsiteX1" fmla="*/ 3427157 w 6067326"/>
              <a:gd name="connsiteY1" fmla="*/ 528034 h 4498835"/>
              <a:gd name="connsiteX2" fmla="*/ 26889 w 6067326"/>
              <a:gd name="connsiteY2" fmla="*/ 2369713 h 4498835"/>
              <a:gd name="connsiteX3" fmla="*/ 1896700 w 6067326"/>
              <a:gd name="connsiteY3" fmla="*/ 4494726 h 4498835"/>
              <a:gd name="connsiteX4" fmla="*/ 2989275 w 6067326"/>
              <a:gd name="connsiteY4" fmla="*/ 1803042 h 4498835"/>
              <a:gd name="connsiteX5" fmla="*/ 4933985 w 6067326"/>
              <a:gd name="connsiteY5" fmla="*/ 4146997 h 4498835"/>
              <a:gd name="connsiteX6" fmla="*/ 6067326 w 6067326"/>
              <a:gd name="connsiteY6" fmla="*/ 2511380 h 4498835"/>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0464" h="4494828">
                <a:moveTo>
                  <a:pt x="296486" y="0"/>
                </a:moveTo>
                <a:lnTo>
                  <a:pt x="3400295" y="528034"/>
                </a:lnTo>
                <a:cubicBezTo>
                  <a:pt x="3423481" y="536620"/>
                  <a:pt x="8275" y="2365421"/>
                  <a:pt x="27" y="2369713"/>
                </a:cubicBezTo>
                <a:cubicBezTo>
                  <a:pt x="-8221" y="2374005"/>
                  <a:pt x="1884283" y="4511898"/>
                  <a:pt x="1869838" y="4494726"/>
                </a:cubicBezTo>
                <a:cubicBezTo>
                  <a:pt x="1855393" y="4477554"/>
                  <a:pt x="2964375" y="1770845"/>
                  <a:pt x="2962413" y="1803042"/>
                </a:cubicBezTo>
                <a:cubicBezTo>
                  <a:pt x="2960451" y="1835239"/>
                  <a:pt x="4858733" y="4157730"/>
                  <a:pt x="4907123" y="4146997"/>
                </a:cubicBezTo>
                <a:cubicBezTo>
                  <a:pt x="4955513" y="4136264"/>
                  <a:pt x="5915639" y="2685244"/>
                  <a:pt x="6040464" y="2511380"/>
                </a:cubicBez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itle 6"/>
          <p:cNvSpPr>
            <a:spLocks noGrp="1"/>
          </p:cNvSpPr>
          <p:nvPr>
            <p:ph type="title"/>
          </p:nvPr>
        </p:nvSpPr>
        <p:spPr>
          <a:xfrm>
            <a:off x="406629" y="2602963"/>
            <a:ext cx="5179444" cy="2746939"/>
          </a:xfrm>
        </p:spPr>
        <p:txBody>
          <a:bodyPr/>
          <a:lstStyle/>
          <a:p>
            <a:r>
              <a:rPr lang="en-US" sz="5400" dirty="0">
                <a:cs typeface="Segoe UI"/>
              </a:rPr>
              <a:t>Build end-to-end IoT solutions</a:t>
            </a:r>
            <a:br>
              <a:rPr lang="en-US" sz="3600" dirty="0">
                <a:gradFill>
                  <a:gsLst>
                    <a:gs pos="68000">
                      <a:schemeClr val="accent5"/>
                    </a:gs>
                    <a:gs pos="0">
                      <a:schemeClr val="accent5"/>
                    </a:gs>
                  </a:gsLst>
                  <a:path path="rect">
                    <a:fillToRect t="100000" r="100000"/>
                  </a:path>
                </a:gradFill>
              </a:rPr>
            </a:br>
            <a:r>
              <a:rPr lang="en-US" dirty="0">
                <a:gradFill>
                  <a:gsLst>
                    <a:gs pos="68000">
                      <a:schemeClr val="accent5"/>
                    </a:gs>
                    <a:gs pos="0">
                      <a:schemeClr val="accent5"/>
                    </a:gs>
                  </a:gsLst>
                  <a:path path="rect">
                    <a:fillToRect t="100000" r="100000"/>
                  </a:path>
                </a:gradFill>
              </a:rPr>
              <a:t>Work with Azure IoT Edge</a:t>
            </a:r>
            <a:br>
              <a:rPr lang="en-US" sz="3200" dirty="0">
                <a:gradFill>
                  <a:gsLst>
                    <a:gs pos="68000">
                      <a:schemeClr val="accent5"/>
                    </a:gs>
                    <a:gs pos="0">
                      <a:schemeClr val="accent5"/>
                    </a:gs>
                  </a:gsLst>
                  <a:path path="rect">
                    <a:fillToRect t="100000" r="100000"/>
                  </a:path>
                </a:gradFill>
              </a:rPr>
            </a:br>
            <a:endParaRPr lang="en-US" sz="3200" dirty="0">
              <a:gradFill>
                <a:gsLst>
                  <a:gs pos="68000">
                    <a:schemeClr val="accent5"/>
                  </a:gs>
                  <a:gs pos="0">
                    <a:schemeClr val="accent5"/>
                  </a:gs>
                </a:gsLst>
                <a:path path="rect">
                  <a:fillToRect t="100000" r="100000"/>
                </a:path>
              </a:gradFill>
            </a:endParaRPr>
          </a:p>
        </p:txBody>
      </p:sp>
      <p:sp>
        <p:nvSpPr>
          <p:cNvPr id="11" name="Text Placeholder 7"/>
          <p:cNvSpPr>
            <a:spLocks noGrp="1"/>
          </p:cNvSpPr>
          <p:nvPr>
            <p:ph type="body" sz="quarter" idx="15"/>
          </p:nvPr>
        </p:nvSpPr>
        <p:spPr>
          <a:xfrm>
            <a:off x="420689" y="5374953"/>
            <a:ext cx="5992552" cy="738664"/>
          </a:xfrm>
        </p:spPr>
        <p:txBody>
          <a:bodyPr/>
          <a:lstStyle/>
          <a:p>
            <a:r>
              <a:rPr lang="en-US" spc="0" dirty="0">
                <a:gradFill>
                  <a:gsLst>
                    <a:gs pos="68000">
                      <a:schemeClr val="bg1"/>
                    </a:gs>
                    <a:gs pos="0">
                      <a:schemeClr val="bg1"/>
                    </a:gs>
                  </a:gsLst>
                  <a:path path="rect">
                    <a:fillToRect t="100000" r="100000"/>
                  </a:path>
                </a:gradFill>
              </a:rPr>
              <a:t>Pamela Cortez</a:t>
            </a:r>
          </a:p>
          <a:p>
            <a:pPr lvl="1"/>
            <a:r>
              <a:rPr lang="en-US" dirty="0">
                <a:gradFill>
                  <a:gsLst>
                    <a:gs pos="68000">
                      <a:schemeClr val="bg1"/>
                    </a:gs>
                    <a:gs pos="0">
                      <a:schemeClr val="bg1"/>
                    </a:gs>
                  </a:gsLst>
                  <a:path path="rect">
                    <a:fillToRect t="100000" r="100000"/>
                  </a:path>
                </a:gradFill>
              </a:rPr>
              <a:t>Azure IoT</a:t>
            </a:r>
          </a:p>
        </p:txBody>
      </p:sp>
      <p:grpSp>
        <p:nvGrpSpPr>
          <p:cNvPr id="31" name="Group 30">
            <a:extLst>
              <a:ext uri="{FF2B5EF4-FFF2-40B4-BE49-F238E27FC236}">
                <a16:creationId xmlns:a16="http://schemas.microsoft.com/office/drawing/2014/main" id="{B420BDB7-E400-49CB-9C50-4BC4814363D4}"/>
              </a:ext>
            </a:extLst>
          </p:cNvPr>
          <p:cNvGrpSpPr/>
          <p:nvPr/>
        </p:nvGrpSpPr>
        <p:grpSpPr>
          <a:xfrm>
            <a:off x="10671174" y="5302159"/>
            <a:ext cx="387814" cy="387812"/>
            <a:chOff x="8119422" y="2030686"/>
            <a:chExt cx="590219" cy="590219"/>
          </a:xfrm>
        </p:grpSpPr>
        <p:sp>
          <p:nvSpPr>
            <p:cNvPr id="32" name="Oval 31">
              <a:extLst>
                <a:ext uri="{FF2B5EF4-FFF2-40B4-BE49-F238E27FC236}">
                  <a16:creationId xmlns:a16="http://schemas.microsoft.com/office/drawing/2014/main" id="{15778A82-DCC6-4AFB-81F5-921CA5614D98}"/>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97CEEC8A-26EE-4696-BD55-126AE275B60C}"/>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930B8021-7743-4787-99FB-C39BFDE7B8DE}"/>
              </a:ext>
            </a:extLst>
          </p:cNvPr>
          <p:cNvGrpSpPr/>
          <p:nvPr/>
        </p:nvGrpSpPr>
        <p:grpSpPr>
          <a:xfrm>
            <a:off x="11642032" y="3586816"/>
            <a:ext cx="387814" cy="387812"/>
            <a:chOff x="8119422" y="2030686"/>
            <a:chExt cx="590219" cy="590219"/>
          </a:xfrm>
        </p:grpSpPr>
        <p:sp>
          <p:nvSpPr>
            <p:cNvPr id="35" name="Oval 34">
              <a:extLst>
                <a:ext uri="{FF2B5EF4-FFF2-40B4-BE49-F238E27FC236}">
                  <a16:creationId xmlns:a16="http://schemas.microsoft.com/office/drawing/2014/main" id="{718C715C-32A9-4181-8FA6-275914E1DE93}"/>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71003DA0-0681-4326-B614-B6F04E9F5D8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F474C82-3E2A-455E-86AE-DE0FF69C38DC}"/>
              </a:ext>
            </a:extLst>
          </p:cNvPr>
          <p:cNvGrpSpPr/>
          <p:nvPr/>
        </p:nvGrpSpPr>
        <p:grpSpPr>
          <a:xfrm>
            <a:off x="8911649" y="2950699"/>
            <a:ext cx="387814" cy="387812"/>
            <a:chOff x="8119422" y="2030686"/>
            <a:chExt cx="590219" cy="590219"/>
          </a:xfrm>
        </p:grpSpPr>
        <p:sp>
          <p:nvSpPr>
            <p:cNvPr id="38" name="Oval 37">
              <a:extLst>
                <a:ext uri="{FF2B5EF4-FFF2-40B4-BE49-F238E27FC236}">
                  <a16:creationId xmlns:a16="http://schemas.microsoft.com/office/drawing/2014/main" id="{5DDA946F-1CE7-402D-BD44-94E7C574128F}"/>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A7A7AEA-F212-420C-80AB-EABD9B0D9CCF}"/>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4A3711A4-B886-4EA8-B8B1-9228A6402349}"/>
              </a:ext>
            </a:extLst>
          </p:cNvPr>
          <p:cNvGrpSpPr/>
          <p:nvPr/>
        </p:nvGrpSpPr>
        <p:grpSpPr>
          <a:xfrm>
            <a:off x="6535362" y="1145496"/>
            <a:ext cx="387814" cy="387812"/>
            <a:chOff x="8119422" y="2030686"/>
            <a:chExt cx="590219" cy="590219"/>
          </a:xfrm>
        </p:grpSpPr>
        <p:sp>
          <p:nvSpPr>
            <p:cNvPr id="41" name="Oval 40">
              <a:extLst>
                <a:ext uri="{FF2B5EF4-FFF2-40B4-BE49-F238E27FC236}">
                  <a16:creationId xmlns:a16="http://schemas.microsoft.com/office/drawing/2014/main" id="{7AE734CD-9A09-4563-8387-ABE35E11A124}"/>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6C98C10-FD23-41AD-8992-7EB22655A7C4}"/>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27B6660A-476F-45A2-A2E9-8DE6E56BDA4C}"/>
              </a:ext>
            </a:extLst>
          </p:cNvPr>
          <p:cNvGrpSpPr/>
          <p:nvPr/>
        </p:nvGrpSpPr>
        <p:grpSpPr>
          <a:xfrm>
            <a:off x="9291946" y="1664723"/>
            <a:ext cx="387814" cy="387812"/>
            <a:chOff x="8119422" y="2030686"/>
            <a:chExt cx="590219" cy="590219"/>
          </a:xfrm>
        </p:grpSpPr>
        <p:sp>
          <p:nvSpPr>
            <p:cNvPr id="44" name="Oval 43">
              <a:extLst>
                <a:ext uri="{FF2B5EF4-FFF2-40B4-BE49-F238E27FC236}">
                  <a16:creationId xmlns:a16="http://schemas.microsoft.com/office/drawing/2014/main" id="{3530124A-48CD-4FFD-97BD-FF34EF9B625D}"/>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6813F38D-EA72-4CE5-9757-FB2417C8241D}"/>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B0D6A69-F661-4853-9C8F-12DAFD0E1278}"/>
              </a:ext>
            </a:extLst>
          </p:cNvPr>
          <p:cNvGrpSpPr/>
          <p:nvPr/>
        </p:nvGrpSpPr>
        <p:grpSpPr>
          <a:xfrm>
            <a:off x="7946406" y="5609523"/>
            <a:ext cx="387814" cy="387812"/>
            <a:chOff x="8119422" y="2030686"/>
            <a:chExt cx="590219" cy="590219"/>
          </a:xfrm>
        </p:grpSpPr>
        <p:sp>
          <p:nvSpPr>
            <p:cNvPr id="47" name="Oval 46">
              <a:extLst>
                <a:ext uri="{FF2B5EF4-FFF2-40B4-BE49-F238E27FC236}">
                  <a16:creationId xmlns:a16="http://schemas.microsoft.com/office/drawing/2014/main" id="{933E714D-F11E-4CB9-B893-70085CD6F2C6}"/>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89AC320-C865-459F-A324-F31684856B75}"/>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3661E9D6-4253-4831-B151-E6F48AFB39AB}"/>
              </a:ext>
            </a:extLst>
          </p:cNvPr>
          <p:cNvGrpSpPr/>
          <p:nvPr/>
        </p:nvGrpSpPr>
        <p:grpSpPr>
          <a:xfrm>
            <a:off x="6278146" y="3471414"/>
            <a:ext cx="387814" cy="387812"/>
            <a:chOff x="8119422" y="2030686"/>
            <a:chExt cx="590219" cy="590219"/>
          </a:xfrm>
        </p:grpSpPr>
        <p:sp>
          <p:nvSpPr>
            <p:cNvPr id="53" name="Oval 52">
              <a:extLst>
                <a:ext uri="{FF2B5EF4-FFF2-40B4-BE49-F238E27FC236}">
                  <a16:creationId xmlns:a16="http://schemas.microsoft.com/office/drawing/2014/main" id="{B9CFCDCB-E0B2-4DE4-883A-396BEB565E1A}"/>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FD5662DC-DB22-4DE6-ACE8-B72A660CD2B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930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par>
                                <p:cTn id="8" presetID="1"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40"/>
                                        </p:tgtEl>
                                      </p:cBhvr>
                                      <p:by x="0" y="0"/>
                                    </p:animScale>
                                  </p:childTnLst>
                                </p:cTn>
                              </p:par>
                              <p:par>
                                <p:cTn id="12" presetID="6" presetClass="emph" presetSubtype="0" decel="100000" fill="hold" nodeType="withEffect">
                                  <p:stCondLst>
                                    <p:cond delay="900"/>
                                  </p:stCondLst>
                                  <p:childTnLst>
                                    <p:animScale>
                                      <p:cBhvr>
                                        <p:cTn id="13" dur="500" fill="hold"/>
                                        <p:tgtEl>
                                          <p:spTgt spid="40"/>
                                        </p:tgtEl>
                                      </p:cBhvr>
                                      <p:by x="90000" y="90000"/>
                                    </p:animScale>
                                  </p:childTnLst>
                                </p:cTn>
                              </p:par>
                              <p:par>
                                <p:cTn id="14" presetID="1" presetClass="entr" presetSubtype="0" fill="hold" nodeType="withEffect">
                                  <p:stCondLst>
                                    <p:cond delay="600"/>
                                  </p:stCondLst>
                                  <p:childTnLst>
                                    <p:set>
                                      <p:cBhvr>
                                        <p:cTn id="15" dur="1" fill="hold">
                                          <p:stCondLst>
                                            <p:cond delay="0"/>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500" fill="hold"/>
                                        <p:tgtEl>
                                          <p:spTgt spid="43"/>
                                        </p:tgtEl>
                                      </p:cBhvr>
                                      <p:by x="0" y="0"/>
                                    </p:animScale>
                                  </p:childTnLst>
                                </p:cTn>
                              </p:par>
                              <p:par>
                                <p:cTn id="18" presetID="6" presetClass="emph" presetSubtype="0" decel="100000" fill="hold" nodeType="withEffect">
                                  <p:stCondLst>
                                    <p:cond delay="1000"/>
                                  </p:stCondLst>
                                  <p:childTnLst>
                                    <p:animScale>
                                      <p:cBhvr>
                                        <p:cTn id="19" dur="500" fill="hold"/>
                                        <p:tgtEl>
                                          <p:spTgt spid="43"/>
                                        </p:tgtEl>
                                      </p:cBhvr>
                                      <p:by x="90000" y="90000"/>
                                    </p:animScale>
                                  </p:childTnLst>
                                </p:cTn>
                              </p:par>
                              <p:par>
                                <p:cTn id="20" presetID="1" presetClass="entr" presetSubtype="0" fill="hold" nodeType="withEffect">
                                  <p:stCondLst>
                                    <p:cond delay="700"/>
                                  </p:stCondLst>
                                  <p:childTnLst>
                                    <p:set>
                                      <p:cBhvr>
                                        <p:cTn id="21" dur="1" fill="hold">
                                          <p:stCondLst>
                                            <p:cond delay="0"/>
                                          </p:stCondLst>
                                        </p:cTn>
                                        <p:tgtEl>
                                          <p:spTgt spid="52"/>
                                        </p:tgtEl>
                                        <p:attrNameLst>
                                          <p:attrName>style.visibility</p:attrName>
                                        </p:attrNameLst>
                                      </p:cBhvr>
                                      <p:to>
                                        <p:strVal val="visible"/>
                                      </p:to>
                                    </p:set>
                                  </p:childTnLst>
                                </p:cTn>
                              </p:par>
                              <p:par>
                                <p:cTn id="22" presetID="6" presetClass="emph" presetSubtype="0" accel="100000" autoRev="1" fill="hold" nodeType="withEffect">
                                  <p:stCondLst>
                                    <p:cond delay="200"/>
                                  </p:stCondLst>
                                  <p:childTnLst>
                                    <p:animScale>
                                      <p:cBhvr>
                                        <p:cTn id="23" dur="500" fill="hold"/>
                                        <p:tgtEl>
                                          <p:spTgt spid="52"/>
                                        </p:tgtEl>
                                      </p:cBhvr>
                                      <p:by x="0" y="0"/>
                                    </p:animScale>
                                  </p:childTnLst>
                                </p:cTn>
                              </p:par>
                              <p:par>
                                <p:cTn id="24" presetID="6" presetClass="emph" presetSubtype="0" decel="100000" fill="hold" nodeType="withEffect">
                                  <p:stCondLst>
                                    <p:cond delay="1100"/>
                                  </p:stCondLst>
                                  <p:childTnLst>
                                    <p:animScale>
                                      <p:cBhvr>
                                        <p:cTn id="25" dur="500" fill="hold"/>
                                        <p:tgtEl>
                                          <p:spTgt spid="52"/>
                                        </p:tgtEl>
                                      </p:cBhvr>
                                      <p:by x="90000" y="90000"/>
                                    </p:animScale>
                                  </p:childTnLst>
                                </p:cTn>
                              </p:par>
                              <p:par>
                                <p:cTn id="26" presetID="1" presetClass="entr" presetSubtype="0" fill="hold" nodeType="withEffect">
                                  <p:stCondLst>
                                    <p:cond delay="800"/>
                                  </p:stCondLst>
                                  <p:childTnLst>
                                    <p:set>
                                      <p:cBhvr>
                                        <p:cTn id="27" dur="1" fill="hold">
                                          <p:stCondLst>
                                            <p:cond delay="0"/>
                                          </p:stCondLst>
                                        </p:cTn>
                                        <p:tgtEl>
                                          <p:spTgt spid="46"/>
                                        </p:tgtEl>
                                        <p:attrNameLst>
                                          <p:attrName>style.visibility</p:attrName>
                                        </p:attrNameLst>
                                      </p:cBhvr>
                                      <p:to>
                                        <p:strVal val="visible"/>
                                      </p:to>
                                    </p:set>
                                  </p:childTnLst>
                                </p:cTn>
                              </p:par>
                              <p:par>
                                <p:cTn id="28" presetID="6" presetClass="emph" presetSubtype="0" accel="100000" autoRev="1" fill="hold" nodeType="withEffect">
                                  <p:stCondLst>
                                    <p:cond delay="300"/>
                                  </p:stCondLst>
                                  <p:childTnLst>
                                    <p:animScale>
                                      <p:cBhvr>
                                        <p:cTn id="29" dur="500" fill="hold"/>
                                        <p:tgtEl>
                                          <p:spTgt spid="46"/>
                                        </p:tgtEl>
                                      </p:cBhvr>
                                      <p:by x="0" y="0"/>
                                    </p:animScale>
                                  </p:childTnLst>
                                </p:cTn>
                              </p:par>
                              <p:par>
                                <p:cTn id="30" presetID="6" presetClass="emph" presetSubtype="0" decel="100000" fill="hold" nodeType="withEffect">
                                  <p:stCondLst>
                                    <p:cond delay="1200"/>
                                  </p:stCondLst>
                                  <p:childTnLst>
                                    <p:animScale>
                                      <p:cBhvr>
                                        <p:cTn id="31" dur="500" fill="hold"/>
                                        <p:tgtEl>
                                          <p:spTgt spid="46"/>
                                        </p:tgtEl>
                                      </p:cBhvr>
                                      <p:by x="90000" y="90000"/>
                                    </p:animScale>
                                  </p:childTnLst>
                                </p:cTn>
                              </p:par>
                              <p:par>
                                <p:cTn id="32" presetID="1" presetClass="entr" presetSubtype="0" fill="hold" nodeType="withEffect">
                                  <p:stCondLst>
                                    <p:cond delay="800"/>
                                  </p:stCondLst>
                                  <p:childTnLst>
                                    <p:set>
                                      <p:cBhvr>
                                        <p:cTn id="33" dur="1" fill="hold">
                                          <p:stCondLst>
                                            <p:cond delay="0"/>
                                          </p:stCondLst>
                                        </p:cTn>
                                        <p:tgtEl>
                                          <p:spTgt spid="37"/>
                                        </p:tgtEl>
                                        <p:attrNameLst>
                                          <p:attrName>style.visibility</p:attrName>
                                        </p:attrNameLst>
                                      </p:cBhvr>
                                      <p:to>
                                        <p:strVal val="visible"/>
                                      </p:to>
                                    </p:set>
                                  </p:childTnLst>
                                </p:cTn>
                              </p:par>
                              <p:par>
                                <p:cTn id="34" presetID="6" presetClass="emph" presetSubtype="0" accel="100000" autoRev="1" fill="hold" nodeType="withEffect">
                                  <p:stCondLst>
                                    <p:cond delay="300"/>
                                  </p:stCondLst>
                                  <p:childTnLst>
                                    <p:animScale>
                                      <p:cBhvr>
                                        <p:cTn id="35" dur="500" fill="hold"/>
                                        <p:tgtEl>
                                          <p:spTgt spid="37"/>
                                        </p:tgtEl>
                                      </p:cBhvr>
                                      <p:by x="0" y="0"/>
                                    </p:animScale>
                                  </p:childTnLst>
                                </p:cTn>
                              </p:par>
                              <p:par>
                                <p:cTn id="36" presetID="6" presetClass="emph" presetSubtype="0" decel="100000" fill="hold" nodeType="withEffect">
                                  <p:stCondLst>
                                    <p:cond delay="1200"/>
                                  </p:stCondLst>
                                  <p:childTnLst>
                                    <p:animScale>
                                      <p:cBhvr>
                                        <p:cTn id="37" dur="500" fill="hold"/>
                                        <p:tgtEl>
                                          <p:spTgt spid="37"/>
                                        </p:tgtEl>
                                      </p:cBhvr>
                                      <p:by x="90000" y="90000"/>
                                    </p:animScale>
                                  </p:childTnLst>
                                </p:cTn>
                              </p:par>
                              <p:par>
                                <p:cTn id="38" presetID="1" presetClass="entr" presetSubtype="0" fill="hold" nodeType="withEffect">
                                  <p:stCondLst>
                                    <p:cond delay="900"/>
                                  </p:stCondLst>
                                  <p:childTnLst>
                                    <p:set>
                                      <p:cBhvr>
                                        <p:cTn id="39" dur="1" fill="hold">
                                          <p:stCondLst>
                                            <p:cond delay="0"/>
                                          </p:stCondLst>
                                        </p:cTn>
                                        <p:tgtEl>
                                          <p:spTgt spid="31"/>
                                        </p:tgtEl>
                                        <p:attrNameLst>
                                          <p:attrName>style.visibility</p:attrName>
                                        </p:attrNameLst>
                                      </p:cBhvr>
                                      <p:to>
                                        <p:strVal val="visible"/>
                                      </p:to>
                                    </p:set>
                                  </p:childTnLst>
                                </p:cTn>
                              </p:par>
                              <p:par>
                                <p:cTn id="40" presetID="6" presetClass="emph" presetSubtype="0" accel="100000" autoRev="1" fill="hold" nodeType="withEffect">
                                  <p:stCondLst>
                                    <p:cond delay="400"/>
                                  </p:stCondLst>
                                  <p:childTnLst>
                                    <p:animScale>
                                      <p:cBhvr>
                                        <p:cTn id="41" dur="500" fill="hold"/>
                                        <p:tgtEl>
                                          <p:spTgt spid="31"/>
                                        </p:tgtEl>
                                      </p:cBhvr>
                                      <p:by x="0" y="0"/>
                                    </p:animScale>
                                  </p:childTnLst>
                                </p:cTn>
                              </p:par>
                              <p:par>
                                <p:cTn id="42" presetID="6" presetClass="emph" presetSubtype="0" decel="100000" fill="hold" nodeType="withEffect">
                                  <p:stCondLst>
                                    <p:cond delay="1300"/>
                                  </p:stCondLst>
                                  <p:childTnLst>
                                    <p:animScale>
                                      <p:cBhvr>
                                        <p:cTn id="43" dur="500" fill="hold"/>
                                        <p:tgtEl>
                                          <p:spTgt spid="31"/>
                                        </p:tgtEl>
                                      </p:cBhvr>
                                      <p:by x="90000" y="90000"/>
                                    </p:animScale>
                                  </p:childTnLst>
                                </p:cTn>
                              </p:par>
                              <p:par>
                                <p:cTn id="44" presetID="1" presetClass="entr" presetSubtype="0" fill="hold" nodeType="withEffect">
                                  <p:stCondLst>
                                    <p:cond delay="1000"/>
                                  </p:stCondLst>
                                  <p:childTnLst>
                                    <p:set>
                                      <p:cBhvr>
                                        <p:cTn id="45" dur="1" fill="hold">
                                          <p:stCondLst>
                                            <p:cond delay="0"/>
                                          </p:stCondLst>
                                        </p:cTn>
                                        <p:tgtEl>
                                          <p:spTgt spid="34"/>
                                        </p:tgtEl>
                                        <p:attrNameLst>
                                          <p:attrName>style.visibility</p:attrName>
                                        </p:attrNameLst>
                                      </p:cBhvr>
                                      <p:to>
                                        <p:strVal val="visible"/>
                                      </p:to>
                                    </p:set>
                                  </p:childTnLst>
                                </p:cTn>
                              </p:par>
                              <p:par>
                                <p:cTn id="46" presetID="6" presetClass="emph" presetSubtype="0" accel="100000" autoRev="1" fill="hold" nodeType="withEffect">
                                  <p:stCondLst>
                                    <p:cond delay="500"/>
                                  </p:stCondLst>
                                  <p:childTnLst>
                                    <p:animScale>
                                      <p:cBhvr>
                                        <p:cTn id="47" dur="500" fill="hold"/>
                                        <p:tgtEl>
                                          <p:spTgt spid="34"/>
                                        </p:tgtEl>
                                      </p:cBhvr>
                                      <p:by x="0" y="0"/>
                                    </p:animScale>
                                  </p:childTnLst>
                                </p:cTn>
                              </p:par>
                              <p:par>
                                <p:cTn id="48" presetID="6" presetClass="emph" presetSubtype="0" decel="100000" fill="hold" nodeType="withEffect">
                                  <p:stCondLst>
                                    <p:cond delay="1400"/>
                                  </p:stCondLst>
                                  <p:childTnLst>
                                    <p:animScale>
                                      <p:cBhvr>
                                        <p:cTn id="49" dur="500" fill="hold"/>
                                        <p:tgtEl>
                                          <p:spTgt spid="3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A90DE1-F49B-4683-94A4-E8328AAC84CB}"/>
              </a:ext>
            </a:extLst>
          </p:cNvPr>
          <p:cNvCxnSpPr>
            <a:cxnSpLocks/>
          </p:cNvCxnSpPr>
          <p:nvPr/>
        </p:nvCxnSpPr>
        <p:spPr>
          <a:xfrm>
            <a:off x="1670654" y="2520878"/>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0C5B3A-B82A-43B7-AE2C-4982164F1D11}"/>
              </a:ext>
            </a:extLst>
          </p:cNvPr>
          <p:cNvCxnSpPr>
            <a:cxnSpLocks/>
          </p:cNvCxnSpPr>
          <p:nvPr/>
        </p:nvCxnSpPr>
        <p:spPr>
          <a:xfrm>
            <a:off x="2560530" y="4371582"/>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471430-7D8B-4DF0-99A6-80069F2EAF43}"/>
              </a:ext>
            </a:extLst>
          </p:cNvPr>
          <p:cNvSpPr/>
          <p:nvPr/>
        </p:nvSpPr>
        <p:spPr bwMode="auto">
          <a:xfrm>
            <a:off x="458970" y="2740457"/>
            <a:ext cx="1975351" cy="297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app</a:t>
            </a:r>
            <a:b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b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services</a:t>
            </a:r>
          </a:p>
        </p:txBody>
      </p:sp>
      <p:sp>
        <p:nvSpPr>
          <p:cNvPr id="13" name="Rectangle 12">
            <a:extLst>
              <a:ext uri="{FF2B5EF4-FFF2-40B4-BE49-F238E27FC236}">
                <a16:creationId xmlns:a16="http://schemas.microsoft.com/office/drawing/2014/main" id="{FD573623-ED8B-4F06-B3B6-9F348FB4E3AC}"/>
              </a:ext>
            </a:extLst>
          </p:cNvPr>
          <p:cNvSpPr/>
          <p:nvPr/>
        </p:nvSpPr>
        <p:spPr bwMode="auto">
          <a:xfrm>
            <a:off x="458969" y="3959417"/>
            <a:ext cx="197535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Azure services for IoT </a:t>
            </a:r>
          </a:p>
        </p:txBody>
      </p:sp>
      <p:sp>
        <p:nvSpPr>
          <p:cNvPr id="118" name="Rectangle 117">
            <a:extLst>
              <a:ext uri="{FF2B5EF4-FFF2-40B4-BE49-F238E27FC236}">
                <a16:creationId xmlns:a16="http://schemas.microsoft.com/office/drawing/2014/main" id="{22EB7062-DCBF-4911-87C0-61E675F1366E}"/>
              </a:ext>
            </a:extLst>
          </p:cNvPr>
          <p:cNvSpPr/>
          <p:nvPr/>
        </p:nvSpPr>
        <p:spPr bwMode="auto">
          <a:xfrm>
            <a:off x="458969" y="1657347"/>
            <a:ext cx="2101561" cy="297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Industry Solutions</a:t>
            </a:r>
          </a:p>
        </p:txBody>
      </p:sp>
      <p:grpSp>
        <p:nvGrpSpPr>
          <p:cNvPr id="24" name="Group 23">
            <a:extLst>
              <a:ext uri="{FF2B5EF4-FFF2-40B4-BE49-F238E27FC236}">
                <a16:creationId xmlns:a16="http://schemas.microsoft.com/office/drawing/2014/main" id="{A1433359-8E69-4AB9-AE28-509081900A6F}"/>
              </a:ext>
            </a:extLst>
          </p:cNvPr>
          <p:cNvGrpSpPr/>
          <p:nvPr/>
        </p:nvGrpSpPr>
        <p:grpSpPr>
          <a:xfrm>
            <a:off x="4606302" y="2547192"/>
            <a:ext cx="1735347" cy="704594"/>
            <a:chOff x="2933446" y="3278913"/>
            <a:chExt cx="1735347" cy="704594"/>
          </a:xfrm>
        </p:grpSpPr>
        <p:sp>
          <p:nvSpPr>
            <p:cNvPr id="15" name="Rectangle 14">
              <a:extLst>
                <a:ext uri="{FF2B5EF4-FFF2-40B4-BE49-F238E27FC236}">
                  <a16:creationId xmlns:a16="http://schemas.microsoft.com/office/drawing/2014/main" id="{AFCECAE9-BA10-4205-95FC-9DCDF1F3B380}"/>
                </a:ext>
              </a:extLst>
            </p:cNvPr>
            <p:cNvSpPr/>
            <p:nvPr/>
          </p:nvSpPr>
          <p:spPr bwMode="auto">
            <a:xfrm>
              <a:off x="3394692" y="3278913"/>
              <a:ext cx="1274101"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IoT Central</a:t>
              </a:r>
            </a:p>
          </p:txBody>
        </p:sp>
        <p:pic>
          <p:nvPicPr>
            <p:cNvPr id="129" name="Graphic 128">
              <a:extLst>
                <a:ext uri="{FF2B5EF4-FFF2-40B4-BE49-F238E27FC236}">
                  <a16:creationId xmlns:a16="http://schemas.microsoft.com/office/drawing/2014/main" id="{C39D65CE-8F1C-459B-98EA-D754B65D1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3446" y="3398162"/>
              <a:ext cx="466302" cy="466302"/>
            </a:xfrm>
            <a:prstGeom prst="rect">
              <a:avLst/>
            </a:prstGeom>
          </p:spPr>
        </p:pic>
      </p:grpSp>
      <p:grpSp>
        <p:nvGrpSpPr>
          <p:cNvPr id="25" name="Group 24">
            <a:extLst>
              <a:ext uri="{FF2B5EF4-FFF2-40B4-BE49-F238E27FC236}">
                <a16:creationId xmlns:a16="http://schemas.microsoft.com/office/drawing/2014/main" id="{8113512A-7D18-4CE2-A5AE-A24CEA97CFBE}"/>
              </a:ext>
            </a:extLst>
          </p:cNvPr>
          <p:cNvGrpSpPr/>
          <p:nvPr/>
        </p:nvGrpSpPr>
        <p:grpSpPr>
          <a:xfrm>
            <a:off x="7381971" y="2554844"/>
            <a:ext cx="2382453" cy="704594"/>
            <a:chOff x="9281434" y="3278913"/>
            <a:chExt cx="2382453" cy="704594"/>
          </a:xfrm>
        </p:grpSpPr>
        <p:sp>
          <p:nvSpPr>
            <p:cNvPr id="107" name="Rectangle 106">
              <a:extLst>
                <a:ext uri="{FF2B5EF4-FFF2-40B4-BE49-F238E27FC236}">
                  <a16:creationId xmlns:a16="http://schemas.microsoft.com/office/drawing/2014/main" id="{2933C9C9-F644-4735-A67C-FB78CDF6D229}"/>
                </a:ext>
              </a:extLst>
            </p:cNvPr>
            <p:cNvSpPr/>
            <p:nvPr/>
          </p:nvSpPr>
          <p:spPr bwMode="auto">
            <a:xfrm>
              <a:off x="9550879" y="3278913"/>
              <a:ext cx="2113008"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Dynamics Connected</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Field Service</a:t>
              </a:r>
            </a:p>
          </p:txBody>
        </p:sp>
        <p:pic>
          <p:nvPicPr>
            <p:cNvPr id="109" name="Dynamics 365" descr="Dynamics 365">
              <a:extLst>
                <a:ext uri="{FF2B5EF4-FFF2-40B4-BE49-F238E27FC236}">
                  <a16:creationId xmlns:a16="http://schemas.microsoft.com/office/drawing/2014/main" id="{CEDA2345-0D96-4240-BFE3-C6E8CD15FA93}"/>
                </a:ext>
              </a:extLst>
            </p:cNvPr>
            <p:cNvPicPr>
              <a:picLocks noChangeAspect="1"/>
            </p:cNvPicPr>
            <p:nvPr/>
          </p:nvPicPr>
          <p:blipFill>
            <a:blip r:embed="rId5">
              <a:duotone>
                <a:schemeClr val="bg2">
                  <a:shade val="45000"/>
                  <a:satMod val="135000"/>
                </a:schemeClr>
                <a:prstClr val="white"/>
              </a:duotone>
            </a:blip>
            <a:stretch>
              <a:fillRect/>
            </a:stretch>
          </p:blipFill>
          <p:spPr>
            <a:xfrm>
              <a:off x="9281434" y="3411032"/>
              <a:ext cx="271038" cy="425018"/>
            </a:xfrm>
            <a:prstGeom prst="rect">
              <a:avLst/>
            </a:prstGeom>
          </p:spPr>
        </p:pic>
      </p:grpSp>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65139" y="632780"/>
            <a:ext cx="11533187" cy="820738"/>
          </a:xfrm>
        </p:spPr>
        <p:txBody>
          <a:bodyPr/>
          <a:lstStyle/>
          <a:p>
            <a:r>
              <a:rPr lang="en-US" spc="-51">
                <a:solidFill>
                  <a:schemeClr val="tx1"/>
                </a:solidFill>
              </a:rPr>
              <a:t>Microsoft IoT</a:t>
            </a:r>
            <a:br>
              <a:rPr lang="en-US" spc="-51">
                <a:solidFill>
                  <a:schemeClr val="tx1"/>
                </a:solidFill>
              </a:rPr>
            </a:br>
            <a:endParaRPr lang="en-US"/>
          </a:p>
        </p:txBody>
      </p:sp>
      <p:sp>
        <p:nvSpPr>
          <p:cNvPr id="111" name="Title 1">
            <a:extLst>
              <a:ext uri="{FF2B5EF4-FFF2-40B4-BE49-F238E27FC236}">
                <a16:creationId xmlns:a16="http://schemas.microsoft.com/office/drawing/2014/main" id="{607CDD84-6DF8-4A7D-89C2-037BA06157E0}"/>
              </a:ext>
            </a:extLst>
          </p:cNvPr>
          <p:cNvSpPr txBox="1">
            <a:spLocks/>
          </p:cNvSpPr>
          <p:nvPr/>
        </p:nvSpPr>
        <p:spPr>
          <a:xfrm>
            <a:off x="4659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5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Broadest portfolio</a:t>
            </a:r>
          </a:p>
        </p:txBody>
      </p:sp>
      <p:cxnSp>
        <p:nvCxnSpPr>
          <p:cNvPr id="114" name="Straight Connector 113">
            <a:extLst>
              <a:ext uri="{FF2B5EF4-FFF2-40B4-BE49-F238E27FC236}">
                <a16:creationId xmlns:a16="http://schemas.microsoft.com/office/drawing/2014/main" id="{D5407351-DB55-42B1-9BC7-B4F9CD0F2A71}"/>
              </a:ext>
            </a:extLst>
          </p:cNvPr>
          <p:cNvCxnSpPr>
            <a:cxnSpLocks/>
          </p:cNvCxnSpPr>
          <p:nvPr/>
        </p:nvCxnSpPr>
        <p:spPr>
          <a:xfrm>
            <a:off x="486098" y="33993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5" name="Straight Connector 114">
            <a:extLst>
              <a:ext uri="{FF2B5EF4-FFF2-40B4-BE49-F238E27FC236}">
                <a16:creationId xmlns:a16="http://schemas.microsoft.com/office/drawing/2014/main" id="{566B68EC-C046-4FCA-AA8E-0CCB59A90D17}"/>
              </a:ext>
            </a:extLst>
          </p:cNvPr>
          <p:cNvCxnSpPr>
            <a:cxnSpLocks/>
          </p:cNvCxnSpPr>
          <p:nvPr/>
        </p:nvCxnSpPr>
        <p:spPr>
          <a:xfrm>
            <a:off x="486098" y="23882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6" name="Straight Connector 115">
            <a:extLst>
              <a:ext uri="{FF2B5EF4-FFF2-40B4-BE49-F238E27FC236}">
                <a16:creationId xmlns:a16="http://schemas.microsoft.com/office/drawing/2014/main" id="{CD2976B8-4102-4BF1-89EB-B08CF03B243A}"/>
              </a:ext>
            </a:extLst>
          </p:cNvPr>
          <p:cNvCxnSpPr>
            <a:cxnSpLocks/>
          </p:cNvCxnSpPr>
          <p:nvPr/>
        </p:nvCxnSpPr>
        <p:spPr>
          <a:xfrm flipH="1">
            <a:off x="396319" y="6423505"/>
            <a:ext cx="11506199" cy="0"/>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D6C6011-AF6A-4C6E-8D1C-8A766DDFDD7F}"/>
              </a:ext>
            </a:extLst>
          </p:cNvPr>
          <p:cNvGrpSpPr/>
          <p:nvPr/>
        </p:nvGrpSpPr>
        <p:grpSpPr>
          <a:xfrm>
            <a:off x="2933446" y="1353821"/>
            <a:ext cx="8418733" cy="975557"/>
            <a:chOff x="4413404" y="1610578"/>
            <a:chExt cx="7502954" cy="869438"/>
          </a:xfrm>
        </p:grpSpPr>
        <p:grpSp>
          <p:nvGrpSpPr>
            <p:cNvPr id="56" name="Graphic 2">
              <a:extLst>
                <a:ext uri="{FF2B5EF4-FFF2-40B4-BE49-F238E27FC236}">
                  <a16:creationId xmlns:a16="http://schemas.microsoft.com/office/drawing/2014/main" id="{42D0D798-6F92-4F3A-AEDE-55A280F8BF6D}"/>
                </a:ext>
              </a:extLst>
            </p:cNvPr>
            <p:cNvGrpSpPr/>
            <p:nvPr/>
          </p:nvGrpSpPr>
          <p:grpSpPr>
            <a:xfrm>
              <a:off x="6828517" y="1610578"/>
              <a:ext cx="296186" cy="454153"/>
              <a:chOff x="5557492" y="4674021"/>
              <a:chExt cx="454548" cy="696974"/>
            </a:xfrm>
            <a:solidFill>
              <a:schemeClr val="accent5"/>
            </a:solidFill>
          </p:grpSpPr>
          <p:sp>
            <p:nvSpPr>
              <p:cNvPr id="57" name="Freeform: Shape 56">
                <a:extLst>
                  <a:ext uri="{FF2B5EF4-FFF2-40B4-BE49-F238E27FC236}">
                    <a16:creationId xmlns:a16="http://schemas.microsoft.com/office/drawing/2014/main" id="{0775F6C6-0DE5-46EB-9AF9-135A6FB1ADF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AC0EE38-3D2B-45CA-A914-AD39B232DEA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6974E53-15C1-4AF8-AEAD-7116CCCF9B93}"/>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DB86144-F9D4-4844-B019-1F003FFC965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07F5A36-E00E-4F3F-B6E9-B38F64B3209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FCE87E4-F6D4-432A-BA37-25A27BB18676}"/>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F8FFF08-6811-42DF-8329-5AF5EE93C04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0D7B031-FEC7-43E0-972B-C8491E2A427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CDDA7E6-62B2-4E67-AF06-B9616867899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38DA5FA-C216-478A-8594-F118AEF220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57D67016-2F77-4E9C-A23E-57E6B9F84C8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8" name="Graphic 56">
              <a:extLst>
                <a:ext uri="{FF2B5EF4-FFF2-40B4-BE49-F238E27FC236}">
                  <a16:creationId xmlns:a16="http://schemas.microsoft.com/office/drawing/2014/main" id="{91EFB280-6470-4B0A-AB02-F69D00366113}"/>
                </a:ext>
              </a:extLst>
            </p:cNvPr>
            <p:cNvGrpSpPr/>
            <p:nvPr/>
          </p:nvGrpSpPr>
          <p:grpSpPr>
            <a:xfrm>
              <a:off x="10931706" y="1689628"/>
              <a:ext cx="515763" cy="296053"/>
              <a:chOff x="9027932" y="2355248"/>
              <a:chExt cx="791527" cy="454343"/>
            </a:xfrm>
            <a:solidFill>
              <a:srgbClr val="50E6FF"/>
            </a:solidFill>
          </p:grpSpPr>
          <p:sp>
            <p:nvSpPr>
              <p:cNvPr id="69" name="Freeform: Shape 68">
                <a:extLst>
                  <a:ext uri="{FF2B5EF4-FFF2-40B4-BE49-F238E27FC236}">
                    <a16:creationId xmlns:a16="http://schemas.microsoft.com/office/drawing/2014/main" id="{433C6A90-F259-46B2-9AA1-D15E85441F25}"/>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1812A0F-C51A-4B89-BC98-A0A72F14ABCF}"/>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56">
                <a:extLst>
                  <a:ext uri="{FF2B5EF4-FFF2-40B4-BE49-F238E27FC236}">
                    <a16:creationId xmlns:a16="http://schemas.microsoft.com/office/drawing/2014/main" id="{4247C881-BFCA-45B1-AE8B-DF780FFA09CA}"/>
                  </a:ext>
                </a:extLst>
              </p:cNvPr>
              <p:cNvGrpSpPr/>
              <p:nvPr/>
            </p:nvGrpSpPr>
            <p:grpSpPr>
              <a:xfrm>
                <a:off x="9609909" y="2431448"/>
                <a:ext cx="209550" cy="329565"/>
                <a:chOff x="9609909" y="2431448"/>
                <a:chExt cx="209550" cy="329565"/>
              </a:xfrm>
              <a:solidFill>
                <a:srgbClr val="50E6FF"/>
              </a:solidFill>
            </p:grpSpPr>
            <p:sp>
              <p:nvSpPr>
                <p:cNvPr id="73" name="Freeform: Shape 72">
                  <a:extLst>
                    <a:ext uri="{FF2B5EF4-FFF2-40B4-BE49-F238E27FC236}">
                      <a16:creationId xmlns:a16="http://schemas.microsoft.com/office/drawing/2014/main" id="{218D05BC-01BF-439D-A073-C48ABDAA149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1910633-E35C-44E7-806F-6DEDFD50EC9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Freeform: Shape 71">
                <a:extLst>
                  <a:ext uri="{FF2B5EF4-FFF2-40B4-BE49-F238E27FC236}">
                    <a16:creationId xmlns:a16="http://schemas.microsoft.com/office/drawing/2014/main" id="{813DAF2B-891A-40F4-B286-14A9B592D686}"/>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5" name="Picture 74">
              <a:extLst>
                <a:ext uri="{FF2B5EF4-FFF2-40B4-BE49-F238E27FC236}">
                  <a16:creationId xmlns:a16="http://schemas.microsoft.com/office/drawing/2014/main" id="{C0EFD335-84AE-423D-BD35-2C35C1EE4C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8530" y="1661934"/>
              <a:ext cx="387287" cy="351439"/>
            </a:xfrm>
            <a:prstGeom prst="rect">
              <a:avLst/>
            </a:prstGeom>
          </p:spPr>
        </p:pic>
        <p:grpSp>
          <p:nvGrpSpPr>
            <p:cNvPr id="76" name="Graphic 145">
              <a:extLst>
                <a:ext uri="{FF2B5EF4-FFF2-40B4-BE49-F238E27FC236}">
                  <a16:creationId xmlns:a16="http://schemas.microsoft.com/office/drawing/2014/main" id="{D527F2F3-5885-4ACD-A22C-8D9AA7ADDFE1}"/>
                </a:ext>
              </a:extLst>
            </p:cNvPr>
            <p:cNvGrpSpPr/>
            <p:nvPr/>
          </p:nvGrpSpPr>
          <p:grpSpPr>
            <a:xfrm>
              <a:off x="4889583" y="1647659"/>
              <a:ext cx="364016" cy="364015"/>
              <a:chOff x="10963469" y="3543859"/>
              <a:chExt cx="558644" cy="558644"/>
            </a:xfrm>
          </p:grpSpPr>
          <p:sp>
            <p:nvSpPr>
              <p:cNvPr id="77" name="Freeform: Shape 76">
                <a:extLst>
                  <a:ext uri="{FF2B5EF4-FFF2-40B4-BE49-F238E27FC236}">
                    <a16:creationId xmlns:a16="http://schemas.microsoft.com/office/drawing/2014/main" id="{14A3C7D0-C3EB-43B7-BE50-6D8BAF58801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7ABF3BD-35EE-4CFD-A04B-5B65E2C783E6}"/>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 name="Graphic 149">
              <a:extLst>
                <a:ext uri="{FF2B5EF4-FFF2-40B4-BE49-F238E27FC236}">
                  <a16:creationId xmlns:a16="http://schemas.microsoft.com/office/drawing/2014/main" id="{45E7E463-77BA-40F0-A411-9AEBE394311B}"/>
                </a:ext>
              </a:extLst>
            </p:cNvPr>
            <p:cNvGrpSpPr/>
            <p:nvPr/>
          </p:nvGrpSpPr>
          <p:grpSpPr>
            <a:xfrm>
              <a:off x="7861039" y="1647659"/>
              <a:ext cx="202122" cy="379991"/>
              <a:chOff x="5794153" y="2355249"/>
              <a:chExt cx="310191" cy="583160"/>
            </a:xfrm>
          </p:grpSpPr>
          <p:sp>
            <p:nvSpPr>
              <p:cNvPr id="80" name="Freeform: Shape 79">
                <a:extLst>
                  <a:ext uri="{FF2B5EF4-FFF2-40B4-BE49-F238E27FC236}">
                    <a16:creationId xmlns:a16="http://schemas.microsoft.com/office/drawing/2014/main" id="{1F0F5DAA-5E76-4607-BD2A-563EBA951701}"/>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5176220-2F45-4DA7-AB15-20116C0CC4C3}"/>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297801C0-8BFA-4499-91FD-3498C0E4D8C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64550" y="1624291"/>
              <a:ext cx="426727" cy="426727"/>
            </a:xfrm>
            <a:prstGeom prst="rect">
              <a:avLst/>
            </a:prstGeom>
          </p:spPr>
        </p:pic>
        <p:pic>
          <p:nvPicPr>
            <p:cNvPr id="83" name="Picture 82">
              <a:extLst>
                <a:ext uri="{FF2B5EF4-FFF2-40B4-BE49-F238E27FC236}">
                  <a16:creationId xmlns:a16="http://schemas.microsoft.com/office/drawing/2014/main" id="{BA16BCD1-2852-4921-BF37-42876A0526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43289" y="1624290"/>
              <a:ext cx="426727" cy="426727"/>
            </a:xfrm>
            <a:prstGeom prst="rect">
              <a:avLst/>
            </a:prstGeom>
          </p:spPr>
        </p:pic>
        <p:sp>
          <p:nvSpPr>
            <p:cNvPr id="84" name="Rectangle 83">
              <a:extLst>
                <a:ext uri="{FF2B5EF4-FFF2-40B4-BE49-F238E27FC236}">
                  <a16:creationId xmlns:a16="http://schemas.microsoft.com/office/drawing/2014/main" id="{7260E3AE-317B-4B5C-88AF-B8695AC81793}"/>
                </a:ext>
              </a:extLst>
            </p:cNvPr>
            <p:cNvSpPr/>
            <p:nvPr/>
          </p:nvSpPr>
          <p:spPr bwMode="auto">
            <a:xfrm>
              <a:off x="5764033" y="2009255"/>
              <a:ext cx="684791" cy="47076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Retail</a:t>
              </a:r>
            </a:p>
          </p:txBody>
        </p:sp>
        <p:sp>
          <p:nvSpPr>
            <p:cNvPr id="85" name="Rectangle 84">
              <a:extLst>
                <a:ext uri="{FF2B5EF4-FFF2-40B4-BE49-F238E27FC236}">
                  <a16:creationId xmlns:a16="http://schemas.microsoft.com/office/drawing/2014/main" id="{D5A2C126-7C7B-44DD-8012-D20AE63F7A5D}"/>
                </a:ext>
              </a:extLst>
            </p:cNvPr>
            <p:cNvSpPr/>
            <p:nvPr/>
          </p:nvSpPr>
          <p:spPr bwMode="auto">
            <a:xfrm>
              <a:off x="6483079" y="2009255"/>
              <a:ext cx="106309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Agriculture</a:t>
              </a:r>
            </a:p>
          </p:txBody>
        </p:sp>
        <p:sp>
          <p:nvSpPr>
            <p:cNvPr id="86" name="Rectangle 85">
              <a:extLst>
                <a:ext uri="{FF2B5EF4-FFF2-40B4-BE49-F238E27FC236}">
                  <a16:creationId xmlns:a16="http://schemas.microsoft.com/office/drawing/2014/main" id="{DB3D1B5D-453A-471E-A31B-8088EE5EE494}"/>
                </a:ext>
              </a:extLst>
            </p:cNvPr>
            <p:cNvSpPr/>
            <p:nvPr/>
          </p:nvSpPr>
          <p:spPr bwMode="auto">
            <a:xfrm>
              <a:off x="7580433" y="2009255"/>
              <a:ext cx="763337"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Energy</a:t>
              </a:r>
            </a:p>
          </p:txBody>
        </p:sp>
        <p:sp>
          <p:nvSpPr>
            <p:cNvPr id="87" name="Rectangle 86">
              <a:extLst>
                <a:ext uri="{FF2B5EF4-FFF2-40B4-BE49-F238E27FC236}">
                  <a16:creationId xmlns:a16="http://schemas.microsoft.com/office/drawing/2014/main" id="{9998632B-734B-49EF-94E4-623725DC57E4}"/>
                </a:ext>
              </a:extLst>
            </p:cNvPr>
            <p:cNvSpPr/>
            <p:nvPr/>
          </p:nvSpPr>
          <p:spPr bwMode="auto">
            <a:xfrm>
              <a:off x="8378024" y="2009254"/>
              <a:ext cx="1117602"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Smart Cities</a:t>
              </a:r>
            </a:p>
          </p:txBody>
        </p:sp>
        <p:sp>
          <p:nvSpPr>
            <p:cNvPr id="88" name="Rectangle 87">
              <a:extLst>
                <a:ext uri="{FF2B5EF4-FFF2-40B4-BE49-F238E27FC236}">
                  <a16:creationId xmlns:a16="http://schemas.microsoft.com/office/drawing/2014/main" id="{B9758776-5906-4C5A-A133-798B0254FFFB}"/>
                </a:ext>
              </a:extLst>
            </p:cNvPr>
            <p:cNvSpPr/>
            <p:nvPr/>
          </p:nvSpPr>
          <p:spPr bwMode="auto">
            <a:xfrm>
              <a:off x="9529881" y="2009253"/>
              <a:ext cx="103584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Healthcare</a:t>
              </a:r>
            </a:p>
          </p:txBody>
        </p:sp>
        <p:sp>
          <p:nvSpPr>
            <p:cNvPr id="89" name="Rectangle 88">
              <a:extLst>
                <a:ext uri="{FF2B5EF4-FFF2-40B4-BE49-F238E27FC236}">
                  <a16:creationId xmlns:a16="http://schemas.microsoft.com/office/drawing/2014/main" id="{F9D7F49A-129E-476B-85A2-DA31B3AA4A90}"/>
                </a:ext>
              </a:extLst>
            </p:cNvPr>
            <p:cNvSpPr/>
            <p:nvPr/>
          </p:nvSpPr>
          <p:spPr bwMode="auto">
            <a:xfrm>
              <a:off x="10599984" y="2009252"/>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Transportation</a:t>
              </a:r>
            </a:p>
          </p:txBody>
        </p:sp>
        <p:sp>
          <p:nvSpPr>
            <p:cNvPr id="90" name="Rectangle 89">
              <a:extLst>
                <a:ext uri="{FF2B5EF4-FFF2-40B4-BE49-F238E27FC236}">
                  <a16:creationId xmlns:a16="http://schemas.microsoft.com/office/drawing/2014/main" id="{5298821C-3BAB-4B56-8325-017016275F99}"/>
                </a:ext>
              </a:extLst>
            </p:cNvPr>
            <p:cNvSpPr/>
            <p:nvPr/>
          </p:nvSpPr>
          <p:spPr bwMode="auto">
            <a:xfrm>
              <a:off x="4413404" y="2009251"/>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Manufacturing</a:t>
              </a:r>
            </a:p>
          </p:txBody>
        </p:sp>
      </p:grpSp>
      <p:cxnSp>
        <p:nvCxnSpPr>
          <p:cNvPr id="93" name="Straight Connector 92">
            <a:extLst>
              <a:ext uri="{FF2B5EF4-FFF2-40B4-BE49-F238E27FC236}">
                <a16:creationId xmlns:a16="http://schemas.microsoft.com/office/drawing/2014/main" id="{432ECBA3-3534-4B8B-AF9D-BB82D93B4212}"/>
              </a:ext>
            </a:extLst>
          </p:cNvPr>
          <p:cNvCxnSpPr>
            <a:cxnSpLocks/>
          </p:cNvCxnSpPr>
          <p:nvPr/>
        </p:nvCxnSpPr>
        <p:spPr>
          <a:xfrm>
            <a:off x="377050" y="5068336"/>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4" name="Rectangle 93">
            <a:extLst>
              <a:ext uri="{FF2B5EF4-FFF2-40B4-BE49-F238E27FC236}">
                <a16:creationId xmlns:a16="http://schemas.microsoft.com/office/drawing/2014/main" id="{2DA0A4C4-07CC-4F3D-B0EF-F2E88F3876D0}"/>
              </a:ext>
            </a:extLst>
          </p:cNvPr>
          <p:cNvSpPr/>
          <p:nvPr/>
        </p:nvSpPr>
        <p:spPr bwMode="auto">
          <a:xfrm>
            <a:off x="396319" y="5524875"/>
            <a:ext cx="203800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&amp; Edge Device Support</a:t>
            </a:r>
          </a:p>
        </p:txBody>
      </p:sp>
      <p:sp>
        <p:nvSpPr>
          <p:cNvPr id="16" name="Rectangle 15">
            <a:extLst>
              <a:ext uri="{FF2B5EF4-FFF2-40B4-BE49-F238E27FC236}">
                <a16:creationId xmlns:a16="http://schemas.microsoft.com/office/drawing/2014/main" id="{1C6BFB5A-4CDB-44BF-B60C-3BAF548B08DF}"/>
              </a:ext>
            </a:extLst>
          </p:cNvPr>
          <p:cNvSpPr/>
          <p:nvPr/>
        </p:nvSpPr>
        <p:spPr>
          <a:xfrm>
            <a:off x="3329778" y="3536571"/>
            <a:ext cx="7397798" cy="140076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Hub</a:t>
            </a:r>
          </a:p>
          <a:p>
            <a:pPr defTabSz="950377" fontAlgn="base">
              <a:lnSpc>
                <a:spcPct val="90000"/>
              </a:lnSpc>
              <a:spcBef>
                <a:spcPct val="0"/>
              </a:spcBef>
              <a:spcAft>
                <a:spcPts val="408"/>
              </a:spcAft>
              <a:defRPr/>
            </a:pPr>
            <a:r>
              <a:rPr lang="en-US" sz="1224" i="1" kern="0" dirty="0">
                <a:latin typeface="Segoe UI"/>
                <a:ea typeface="Arial Unicode MS" pitchFamily="34" charset="-128"/>
                <a:cs typeface="Segoe UI" pitchFamily="34" charset="0"/>
              </a:rPr>
              <a:t>Azure IoT Hub Device</a:t>
            </a:r>
            <a:br>
              <a:rPr lang="en-US" sz="1224" i="1" kern="0" dirty="0">
                <a:latin typeface="Segoe UI"/>
                <a:ea typeface="Arial Unicode MS" pitchFamily="34" charset="-128"/>
                <a:cs typeface="Segoe UI" pitchFamily="34" charset="0"/>
              </a:rPr>
            </a:br>
            <a:r>
              <a:rPr lang="en-US" sz="1224" i="1" kern="0" dirty="0">
                <a:latin typeface="Segoe UI"/>
                <a:ea typeface="Arial Unicode MS" pitchFamily="34" charset="-128"/>
                <a:cs typeface="Segoe UI" pitchFamily="34" charset="0"/>
              </a:rPr>
              <a:t>Provisioning Service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Digital Twins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Time Series Insights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Maps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Security Center for IoT</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Cosmos DB</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Logic Apps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Active Directory</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Monitor</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DevOps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Power BI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Data Share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Spatial Anchors </a:t>
            </a:r>
          </a:p>
        </p:txBody>
      </p:sp>
      <p:sp>
        <p:nvSpPr>
          <p:cNvPr id="17" name="Rectangle 16">
            <a:extLst>
              <a:ext uri="{FF2B5EF4-FFF2-40B4-BE49-F238E27FC236}">
                <a16:creationId xmlns:a16="http://schemas.microsoft.com/office/drawing/2014/main" id="{B3CC8A4C-5731-4C9A-8007-43DCAC5C5CAA}"/>
              </a:ext>
            </a:extLst>
          </p:cNvPr>
          <p:cNvSpPr/>
          <p:nvPr/>
        </p:nvSpPr>
        <p:spPr>
          <a:xfrm>
            <a:off x="3350269" y="5140093"/>
            <a:ext cx="7397793" cy="116373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RTOS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Sphere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Device SDK</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Stack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Windows IoT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Certified for IoT—Device Catalog</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Storage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SQL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Functions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p:txBody>
      </p:sp>
      <p:sp>
        <p:nvSpPr>
          <p:cNvPr id="8" name="Rectangle 7">
            <a:extLst>
              <a:ext uri="{FF2B5EF4-FFF2-40B4-BE49-F238E27FC236}">
                <a16:creationId xmlns:a16="http://schemas.microsoft.com/office/drawing/2014/main" id="{722D06D6-7425-4941-8F66-414D2335EB36}"/>
              </a:ext>
            </a:extLst>
          </p:cNvPr>
          <p:cNvSpPr/>
          <p:nvPr/>
        </p:nvSpPr>
        <p:spPr bwMode="auto">
          <a:xfrm>
            <a:off x="4459314" y="2537736"/>
            <a:ext cx="1758923" cy="721701"/>
          </a:xfrm>
          <a:prstGeom prst="rect">
            <a:avLst/>
          </a:prstGeom>
          <a:noFill/>
          <a:ln w="285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 name="Rectangle 8">
            <a:extLst>
              <a:ext uri="{FF2B5EF4-FFF2-40B4-BE49-F238E27FC236}">
                <a16:creationId xmlns:a16="http://schemas.microsoft.com/office/drawing/2014/main" id="{2F3B1AC6-CDFE-416D-9726-7705F1918BCA}"/>
              </a:ext>
            </a:extLst>
          </p:cNvPr>
          <p:cNvSpPr/>
          <p:nvPr/>
        </p:nvSpPr>
        <p:spPr bwMode="auto">
          <a:xfrm>
            <a:off x="8194870" y="5140093"/>
            <a:ext cx="1758923" cy="934866"/>
          </a:xfrm>
          <a:prstGeom prst="rect">
            <a:avLst/>
          </a:prstGeom>
          <a:noFill/>
          <a:ln w="285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53ADA845-1532-48AE-B5E5-6B92E87375E2}"/>
              </a:ext>
            </a:extLst>
          </p:cNvPr>
          <p:cNvSpPr/>
          <p:nvPr/>
        </p:nvSpPr>
        <p:spPr bwMode="auto">
          <a:xfrm>
            <a:off x="3360370" y="6023633"/>
            <a:ext cx="1350573" cy="249333"/>
          </a:xfrm>
          <a:prstGeom prst="rect">
            <a:avLst/>
          </a:prstGeom>
          <a:noFill/>
          <a:ln w="285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1" name="Rectangle 10">
            <a:extLst>
              <a:ext uri="{FF2B5EF4-FFF2-40B4-BE49-F238E27FC236}">
                <a16:creationId xmlns:a16="http://schemas.microsoft.com/office/drawing/2014/main" id="{62C289B4-DBB9-4BF0-8922-DB0179C03546}"/>
              </a:ext>
            </a:extLst>
          </p:cNvPr>
          <p:cNvSpPr/>
          <p:nvPr/>
        </p:nvSpPr>
        <p:spPr bwMode="auto">
          <a:xfrm>
            <a:off x="3325780" y="4729759"/>
            <a:ext cx="2130475" cy="249333"/>
          </a:xfrm>
          <a:prstGeom prst="rect">
            <a:avLst/>
          </a:prstGeom>
          <a:noFill/>
          <a:ln w="285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4" name="Rectangle 13">
            <a:extLst>
              <a:ext uri="{FF2B5EF4-FFF2-40B4-BE49-F238E27FC236}">
                <a16:creationId xmlns:a16="http://schemas.microsoft.com/office/drawing/2014/main" id="{3FB8EF00-C264-4050-AF7F-CA52C7BE4193}"/>
              </a:ext>
            </a:extLst>
          </p:cNvPr>
          <p:cNvSpPr/>
          <p:nvPr/>
        </p:nvSpPr>
        <p:spPr bwMode="auto">
          <a:xfrm>
            <a:off x="3325779" y="3456613"/>
            <a:ext cx="2130475" cy="630183"/>
          </a:xfrm>
          <a:prstGeom prst="rect">
            <a:avLst/>
          </a:prstGeom>
          <a:noFill/>
          <a:ln w="285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566AA24D-DEA4-4456-8F47-F1D48859AD9D}"/>
              </a:ext>
            </a:extLst>
          </p:cNvPr>
          <p:cNvSpPr/>
          <p:nvPr/>
        </p:nvSpPr>
        <p:spPr bwMode="auto">
          <a:xfrm>
            <a:off x="3360370" y="5791224"/>
            <a:ext cx="1350573" cy="249333"/>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8" name="Rectangle 17">
            <a:extLst>
              <a:ext uri="{FF2B5EF4-FFF2-40B4-BE49-F238E27FC236}">
                <a16:creationId xmlns:a16="http://schemas.microsoft.com/office/drawing/2014/main" id="{14F42B2C-6EDF-4B3B-A091-1EBA83237484}"/>
              </a:ext>
            </a:extLst>
          </p:cNvPr>
          <p:cNvSpPr/>
          <p:nvPr/>
        </p:nvSpPr>
        <p:spPr bwMode="auto">
          <a:xfrm>
            <a:off x="5732330" y="5115478"/>
            <a:ext cx="2310234" cy="1157488"/>
          </a:xfrm>
          <a:prstGeom prst="rect">
            <a:avLst/>
          </a:prstGeom>
          <a:noFill/>
          <a:ln w="285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1" name="Rectangle 20">
            <a:extLst>
              <a:ext uri="{FF2B5EF4-FFF2-40B4-BE49-F238E27FC236}">
                <a16:creationId xmlns:a16="http://schemas.microsoft.com/office/drawing/2014/main" id="{741BF038-450D-4188-A813-41FE66156649}"/>
              </a:ext>
            </a:extLst>
          </p:cNvPr>
          <p:cNvSpPr/>
          <p:nvPr/>
        </p:nvSpPr>
        <p:spPr bwMode="auto">
          <a:xfrm>
            <a:off x="3350269" y="5579807"/>
            <a:ext cx="1666400" cy="228711"/>
          </a:xfrm>
          <a:prstGeom prst="rect">
            <a:avLst/>
          </a:prstGeom>
          <a:noFill/>
          <a:ln w="28575">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2212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CF29F0-71A8-4940-B84E-75103925AD5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3"/>
          <a:stretch/>
        </p:blipFill>
        <p:spPr>
          <a:xfrm>
            <a:off x="0" y="0"/>
            <a:ext cx="6922513" cy="6994525"/>
          </a:xfrm>
          <a:prstGeom prst="rect">
            <a:avLst/>
          </a:prstGeom>
        </p:spPr>
      </p:pic>
      <p:sp>
        <p:nvSpPr>
          <p:cNvPr id="38" name="Rectangle 37">
            <a:extLst>
              <a:ext uri="{FF2B5EF4-FFF2-40B4-BE49-F238E27FC236}">
                <a16:creationId xmlns:a16="http://schemas.microsoft.com/office/drawing/2014/main" id="{D9911D75-1493-4F7B-AB98-715C57405020}"/>
              </a:ext>
            </a:extLst>
          </p:cNvPr>
          <p:cNvSpPr/>
          <p:nvPr/>
        </p:nvSpPr>
        <p:spPr>
          <a:xfrm>
            <a:off x="0" y="2996125"/>
            <a:ext cx="7018372" cy="992404"/>
          </a:xfrm>
          <a:prstGeom prst="rect">
            <a:avLst/>
          </a:prstGeom>
        </p:spPr>
        <p:txBody>
          <a:bodyPr wrap="square" lIns="0" tIns="0" rIns="274320" bIns="0" anchor="ctr">
            <a:noAutofit/>
          </a:bodyPr>
          <a:lstStyle/>
          <a:p>
            <a:pPr algn="r"/>
            <a:r>
              <a:rPr lang="en-US" sz="5400" dirty="0">
                <a:solidFill>
                  <a:schemeClr val="bg1"/>
                </a:solidFill>
                <a:latin typeface="+mj-lt"/>
              </a:rPr>
              <a:t>Azure </a:t>
            </a:r>
            <a:r>
              <a:rPr lang="en-US" sz="5400" dirty="0">
                <a:solidFill>
                  <a:schemeClr val="bg1"/>
                </a:solidFill>
                <a:latin typeface="Segoe UI Semibold" panose="020B0702040204020203" pitchFamily="34" charset="0"/>
                <a:cs typeface="Segoe UI Semibold" panose="020B0702040204020203" pitchFamily="34" charset="0"/>
              </a:rPr>
              <a:t>IoT Edge</a:t>
            </a:r>
            <a:endParaRPr lang="en-US" sz="3200" dirty="0">
              <a:solidFill>
                <a:schemeClr val="bg1"/>
              </a:solidFill>
              <a:latin typeface="Segoe UI Semibold" panose="020B0702040204020203"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53AB4D75-2D41-441F-868A-6656FC3A4CB9}"/>
              </a:ext>
            </a:extLst>
          </p:cNvPr>
          <p:cNvGrpSpPr/>
          <p:nvPr/>
        </p:nvGrpSpPr>
        <p:grpSpPr>
          <a:xfrm>
            <a:off x="7519274" y="1379225"/>
            <a:ext cx="4558785" cy="4226203"/>
            <a:chOff x="7259967" y="770582"/>
            <a:chExt cx="4558785" cy="4226203"/>
          </a:xfrm>
        </p:grpSpPr>
        <p:grpSp>
          <p:nvGrpSpPr>
            <p:cNvPr id="15" name="Group 14">
              <a:extLst>
                <a:ext uri="{FF2B5EF4-FFF2-40B4-BE49-F238E27FC236}">
                  <a16:creationId xmlns:a16="http://schemas.microsoft.com/office/drawing/2014/main" id="{EFC2A73B-27C4-4587-A7DC-925969F8DF2C}"/>
                </a:ext>
              </a:extLst>
            </p:cNvPr>
            <p:cNvGrpSpPr/>
            <p:nvPr/>
          </p:nvGrpSpPr>
          <p:grpSpPr>
            <a:xfrm>
              <a:off x="7262918" y="2361294"/>
              <a:ext cx="4555834" cy="320040"/>
              <a:chOff x="7262918" y="2361294"/>
              <a:chExt cx="4555834" cy="320040"/>
            </a:xfrm>
          </p:grpSpPr>
          <p:sp>
            <p:nvSpPr>
              <p:cNvPr id="39" name="Rectangle 38">
                <a:extLst>
                  <a:ext uri="{FF2B5EF4-FFF2-40B4-BE49-F238E27FC236}">
                    <a16:creationId xmlns:a16="http://schemas.microsoft.com/office/drawing/2014/main" id="{FF190BC7-5090-4292-95E0-C88BBDC689E5}"/>
                  </a:ext>
                </a:extLst>
              </p:cNvPr>
              <p:cNvSpPr/>
              <p:nvPr/>
            </p:nvSpPr>
            <p:spPr>
              <a:xfrm>
                <a:off x="7791367" y="2393471"/>
                <a:ext cx="4027385" cy="246221"/>
              </a:xfrm>
              <a:prstGeom prst="rect">
                <a:avLst/>
              </a:prstGeom>
            </p:spPr>
            <p:txBody>
              <a:bodyPr wrap="none" lIns="0" tIns="0" rIns="0" bIns="0" anchor="ctr" anchorCtr="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933">
                  <a:spcBef>
                    <a:spcPts val="1836"/>
                  </a:spcBef>
                  <a:defRPr/>
                </a:pPr>
                <a:r>
                  <a:rPr lang="en-US" sz="1600" kern="0" spc="-30" dirty="0">
                    <a:latin typeface="Segoe UI" panose="020B0502040204020203" pitchFamily="34" charset="0"/>
                    <a:cs typeface="Segoe UI" panose="020B0502040204020203" pitchFamily="34" charset="0"/>
                  </a:rPr>
                  <a:t>Configure, update and monitor from the cloud</a:t>
                </a:r>
              </a:p>
            </p:txBody>
          </p:sp>
          <p:sp>
            <p:nvSpPr>
              <p:cNvPr id="29" name="Diagnostic_E9D9" title="Icon of a heartbeat inside of a box">
                <a:extLst>
                  <a:ext uri="{FF2B5EF4-FFF2-40B4-BE49-F238E27FC236}">
                    <a16:creationId xmlns:a16="http://schemas.microsoft.com/office/drawing/2014/main" id="{CBE1795C-C280-4104-811E-C59FF569DBAE}"/>
                  </a:ext>
                </a:extLst>
              </p:cNvPr>
              <p:cNvSpPr>
                <a:spLocks noChangeAspect="1" noEditPoints="1"/>
              </p:cNvSpPr>
              <p:nvPr/>
            </p:nvSpPr>
            <p:spPr bwMode="auto">
              <a:xfrm>
                <a:off x="7262918" y="2361294"/>
                <a:ext cx="319883" cy="320040"/>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B288E8C6-A3E9-4949-B016-FB2B14793EB5}"/>
                </a:ext>
              </a:extLst>
            </p:cNvPr>
            <p:cNvGrpSpPr/>
            <p:nvPr/>
          </p:nvGrpSpPr>
          <p:grpSpPr>
            <a:xfrm>
              <a:off x="7262199" y="3131766"/>
              <a:ext cx="4468260" cy="320040"/>
              <a:chOff x="7262199" y="3131766"/>
              <a:chExt cx="4468260" cy="320040"/>
            </a:xfrm>
          </p:grpSpPr>
          <p:sp>
            <p:nvSpPr>
              <p:cNvPr id="6" name="Rectangle 5">
                <a:extLst>
                  <a:ext uri="{FF2B5EF4-FFF2-40B4-BE49-F238E27FC236}">
                    <a16:creationId xmlns:a16="http://schemas.microsoft.com/office/drawing/2014/main" id="{FD259E22-BB75-4D8B-BA07-4C12F035ADBB}"/>
                  </a:ext>
                </a:extLst>
              </p:cNvPr>
              <p:cNvSpPr/>
              <p:nvPr/>
            </p:nvSpPr>
            <p:spPr>
              <a:xfrm>
                <a:off x="7791367" y="3168675"/>
                <a:ext cx="3939092" cy="246221"/>
              </a:xfrm>
              <a:prstGeom prst="rect">
                <a:avLst/>
              </a:prstGeom>
            </p:spPr>
            <p:txBody>
              <a:bodyPr wrap="none" lIns="0" tIns="0" rIns="0" bIns="0" anchor="ctr" anchorCtr="0">
                <a:spAutoFit/>
              </a:bodyPr>
              <a:lstStyle/>
              <a:p>
                <a:r>
                  <a:rPr lang="en-US" sz="1600" dirty="0">
                    <a:latin typeface="Segoe UI" panose="020B0502040204020203" pitchFamily="34" charset="0"/>
                    <a:cs typeface="Segoe UI" panose="020B0502040204020203" pitchFamily="34" charset="0"/>
                  </a:rPr>
                  <a:t>Compatible with popular operating systems</a:t>
                </a:r>
              </a:p>
            </p:txBody>
          </p:sp>
          <p:sp>
            <p:nvSpPr>
              <p:cNvPr id="33" name="target_2" title="Icon of a target with an arrow hitting the bullseye">
                <a:extLst>
                  <a:ext uri="{FF2B5EF4-FFF2-40B4-BE49-F238E27FC236}">
                    <a16:creationId xmlns:a16="http://schemas.microsoft.com/office/drawing/2014/main" id="{7D15A6D3-D686-4EF6-90BC-538A356ABCD1}"/>
                  </a:ext>
                </a:extLst>
              </p:cNvPr>
              <p:cNvSpPr>
                <a:spLocks noChangeAspect="1" noEditPoints="1"/>
              </p:cNvSpPr>
              <p:nvPr/>
            </p:nvSpPr>
            <p:spPr bwMode="auto">
              <a:xfrm>
                <a:off x="7262199" y="3131766"/>
                <a:ext cx="321321" cy="32004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3" name="Group 12">
              <a:extLst>
                <a:ext uri="{FF2B5EF4-FFF2-40B4-BE49-F238E27FC236}">
                  <a16:creationId xmlns:a16="http://schemas.microsoft.com/office/drawing/2014/main" id="{12AEBED0-8625-46A0-B9FC-29483F67D876}"/>
                </a:ext>
              </a:extLst>
            </p:cNvPr>
            <p:cNvGrpSpPr/>
            <p:nvPr/>
          </p:nvGrpSpPr>
          <p:grpSpPr>
            <a:xfrm>
              <a:off x="7269678" y="3837487"/>
              <a:ext cx="4549074" cy="492443"/>
              <a:chOff x="7269678" y="3837487"/>
              <a:chExt cx="4549074" cy="492443"/>
            </a:xfrm>
          </p:grpSpPr>
          <p:sp>
            <p:nvSpPr>
              <p:cNvPr id="7" name="Rectangle 6">
                <a:extLst>
                  <a:ext uri="{FF2B5EF4-FFF2-40B4-BE49-F238E27FC236}">
                    <a16:creationId xmlns:a16="http://schemas.microsoft.com/office/drawing/2014/main" id="{21181C6D-2A5F-4C21-A793-A1002E4025A2}"/>
                  </a:ext>
                </a:extLst>
              </p:cNvPr>
              <p:cNvSpPr/>
              <p:nvPr/>
            </p:nvSpPr>
            <p:spPr>
              <a:xfrm>
                <a:off x="7791367" y="3837487"/>
                <a:ext cx="4027385" cy="492443"/>
              </a:xfrm>
              <a:prstGeom prst="rect">
                <a:avLst/>
              </a:prstGeom>
            </p:spPr>
            <p:txBody>
              <a:bodyPr wrap="square" lIns="0" tIns="0" rIns="0" bIns="0" anchor="ctr" anchorCtr="0">
                <a:spAutoFit/>
              </a:bodyPr>
              <a:lstStyle/>
              <a:p>
                <a:r>
                  <a:rPr lang="en-US" sz="1600" dirty="0">
                    <a:latin typeface="Segoe UI" panose="020B0502040204020203" pitchFamily="34" charset="0"/>
                    <a:cs typeface="Segoe UI" panose="020B0502040204020203" pitchFamily="34" charset="0"/>
                  </a:rPr>
                  <a:t>Code symmetry between cloud and edge for easy development and testing</a:t>
                </a:r>
                <a:endParaRPr lang="en-US" sz="1600" dirty="0"/>
              </a:p>
            </p:txBody>
          </p:sp>
          <p:sp>
            <p:nvSpPr>
              <p:cNvPr id="34" name="arrow_11" title="Icon of a circle made of two curved arrows">
                <a:extLst>
                  <a:ext uri="{FF2B5EF4-FFF2-40B4-BE49-F238E27FC236}">
                    <a16:creationId xmlns:a16="http://schemas.microsoft.com/office/drawing/2014/main" id="{83EE4959-1729-4CC4-8FE1-A932E7530458}"/>
                  </a:ext>
                </a:extLst>
              </p:cNvPr>
              <p:cNvSpPr>
                <a:spLocks noChangeAspect="1" noEditPoints="1"/>
              </p:cNvSpPr>
              <p:nvPr/>
            </p:nvSpPr>
            <p:spPr bwMode="auto">
              <a:xfrm>
                <a:off x="7269678" y="3902238"/>
                <a:ext cx="306362" cy="32004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FB2F7E25-B7BA-434A-8F2C-8A7C0572BB08}"/>
                </a:ext>
              </a:extLst>
            </p:cNvPr>
            <p:cNvGrpSpPr/>
            <p:nvPr/>
          </p:nvGrpSpPr>
          <p:grpSpPr>
            <a:xfrm>
              <a:off x="7308367" y="4672711"/>
              <a:ext cx="3718181" cy="324074"/>
              <a:chOff x="7308367" y="4672711"/>
              <a:chExt cx="3718181" cy="324074"/>
            </a:xfrm>
          </p:grpSpPr>
          <p:sp>
            <p:nvSpPr>
              <p:cNvPr id="32" name="Lock" title="Icon of a padlock">
                <a:extLst>
                  <a:ext uri="{FF2B5EF4-FFF2-40B4-BE49-F238E27FC236}">
                    <a16:creationId xmlns:a16="http://schemas.microsoft.com/office/drawing/2014/main" id="{DB117FF3-96BF-441F-984F-6DE5D3504250}"/>
                  </a:ext>
                </a:extLst>
              </p:cNvPr>
              <p:cNvSpPr>
                <a:spLocks noChangeAspect="1" noEditPoints="1"/>
              </p:cNvSpPr>
              <p:nvPr/>
            </p:nvSpPr>
            <p:spPr bwMode="auto">
              <a:xfrm>
                <a:off x="7308367" y="4672711"/>
                <a:ext cx="228984" cy="32004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9C7445A7-13CE-423C-A2B2-624F3F86E8CA}"/>
                  </a:ext>
                </a:extLst>
              </p:cNvPr>
              <p:cNvSpPr/>
              <p:nvPr/>
            </p:nvSpPr>
            <p:spPr>
              <a:xfrm>
                <a:off x="7791367" y="4750564"/>
                <a:ext cx="3235181" cy="246221"/>
              </a:xfrm>
              <a:prstGeom prst="rect">
                <a:avLst/>
              </a:prstGeom>
            </p:spPr>
            <p:txBody>
              <a:bodyPr wrap="none" lIns="0" tIns="0" rIns="0" bIns="0" anchor="ctr" anchorCtr="0">
                <a:spAutoFit/>
              </a:bodyPr>
              <a:lstStyle/>
              <a:p>
                <a:pPr defTabSz="931933">
                  <a:spcBef>
                    <a:spcPts val="1836"/>
                  </a:spcBef>
                  <a:defRPr/>
                </a:pPr>
                <a:r>
                  <a:rPr lang="en-US" sz="1600" kern="0" spc="-30" dirty="0">
                    <a:latin typeface="Segoe UI" panose="020B0502040204020203" pitchFamily="34" charset="0"/>
                    <a:cs typeface="Segoe UI" panose="020B0502040204020203" pitchFamily="34" charset="0"/>
                  </a:rPr>
                  <a:t>Secure solution from chipset to cloud</a:t>
                </a:r>
              </a:p>
            </p:txBody>
          </p:sp>
        </p:grpSp>
        <p:grpSp>
          <p:nvGrpSpPr>
            <p:cNvPr id="19" name="Group 18">
              <a:extLst>
                <a:ext uri="{FF2B5EF4-FFF2-40B4-BE49-F238E27FC236}">
                  <a16:creationId xmlns:a16="http://schemas.microsoft.com/office/drawing/2014/main" id="{AC703D05-0BE9-4346-9E05-93CACE9DEEEF}"/>
                </a:ext>
              </a:extLst>
            </p:cNvPr>
            <p:cNvGrpSpPr/>
            <p:nvPr/>
          </p:nvGrpSpPr>
          <p:grpSpPr>
            <a:xfrm>
              <a:off x="7329945" y="770582"/>
              <a:ext cx="4084487" cy="492443"/>
              <a:chOff x="7329945" y="770582"/>
              <a:chExt cx="4084487" cy="492443"/>
            </a:xfrm>
          </p:grpSpPr>
          <p:sp>
            <p:nvSpPr>
              <p:cNvPr id="2" name="Rectangle 1">
                <a:extLst>
                  <a:ext uri="{FF2B5EF4-FFF2-40B4-BE49-F238E27FC236}">
                    <a16:creationId xmlns:a16="http://schemas.microsoft.com/office/drawing/2014/main" id="{7859B81D-7636-4534-A524-096FA2A551F4}"/>
                  </a:ext>
                </a:extLst>
              </p:cNvPr>
              <p:cNvSpPr/>
              <p:nvPr/>
            </p:nvSpPr>
            <p:spPr>
              <a:xfrm>
                <a:off x="7851751" y="770582"/>
                <a:ext cx="3562681" cy="492443"/>
              </a:xfrm>
              <a:prstGeom prst="rect">
                <a:avLst/>
              </a:prstGeom>
            </p:spPr>
            <p:txBody>
              <a:bodyPr wrap="square" lIns="0" tIns="0" rIns="0" bIns="0" anchor="ctr" anchorCtr="0">
                <a:spAutoFit/>
              </a:bodyPr>
              <a:lstStyle/>
              <a:p>
                <a:pPr defTabSz="931933">
                  <a:spcBef>
                    <a:spcPts val="1836"/>
                  </a:spcBef>
                  <a:defRPr/>
                </a:pPr>
                <a:r>
                  <a:rPr lang="en-US" sz="1600" kern="0" spc="-30" dirty="0">
                    <a:latin typeface="Segoe UI" panose="020B0502040204020203" pitchFamily="34" charset="0"/>
                    <a:cs typeface="Segoe UI" panose="020B0502040204020203" pitchFamily="34" charset="0"/>
                  </a:rPr>
                  <a:t>Move cloud and custom workloads to the edge, securely</a:t>
                </a:r>
              </a:p>
            </p:txBody>
          </p:sp>
          <p:sp>
            <p:nvSpPr>
              <p:cNvPr id="36" name="arrow_3" title="Icon of an arrow pointing down at a line">
                <a:extLst>
                  <a:ext uri="{FF2B5EF4-FFF2-40B4-BE49-F238E27FC236}">
                    <a16:creationId xmlns:a16="http://schemas.microsoft.com/office/drawing/2014/main" id="{B558B725-E63F-43FE-8696-6D2708F89025}"/>
                  </a:ext>
                </a:extLst>
              </p:cNvPr>
              <p:cNvSpPr>
                <a:spLocks noChangeAspect="1" noEditPoints="1"/>
              </p:cNvSpPr>
              <p:nvPr/>
            </p:nvSpPr>
            <p:spPr bwMode="auto">
              <a:xfrm>
                <a:off x="7329945" y="820350"/>
                <a:ext cx="185829" cy="32004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id="{14A10ADB-E177-4417-9CE1-BFA15BB5FBB1}"/>
                </a:ext>
              </a:extLst>
            </p:cNvPr>
            <p:cNvGrpSpPr/>
            <p:nvPr/>
          </p:nvGrpSpPr>
          <p:grpSpPr>
            <a:xfrm>
              <a:off x="7259967" y="1504620"/>
              <a:ext cx="3973768" cy="492443"/>
              <a:chOff x="7259967" y="1504620"/>
              <a:chExt cx="3973768" cy="492443"/>
            </a:xfrm>
          </p:grpSpPr>
          <p:sp>
            <p:nvSpPr>
              <p:cNvPr id="42" name="Rectangle 41">
                <a:extLst>
                  <a:ext uri="{FF2B5EF4-FFF2-40B4-BE49-F238E27FC236}">
                    <a16:creationId xmlns:a16="http://schemas.microsoft.com/office/drawing/2014/main" id="{CFADA813-4948-4605-B91C-7EFED281BCB6}"/>
                  </a:ext>
                </a:extLst>
              </p:cNvPr>
              <p:cNvSpPr/>
              <p:nvPr/>
            </p:nvSpPr>
            <p:spPr>
              <a:xfrm>
                <a:off x="7851751" y="1504620"/>
                <a:ext cx="3381984" cy="492443"/>
              </a:xfrm>
              <a:prstGeom prst="rect">
                <a:avLst/>
              </a:prstGeom>
            </p:spPr>
            <p:txBody>
              <a:bodyPr wrap="square" lIns="0" tIns="0" rIns="0" bIns="0" anchor="ctr" anchorCtr="0">
                <a:spAutoFit/>
              </a:bodyPr>
              <a:lstStyle/>
              <a:p>
                <a:pPr defTabSz="931933">
                  <a:spcBef>
                    <a:spcPts val="1836"/>
                  </a:spcBef>
                  <a:defRPr/>
                </a:pPr>
                <a:r>
                  <a:rPr lang="en-US" sz="1600" dirty="0">
                    <a:latin typeface="Segoe UI" panose="020B0502040204020203" pitchFamily="34" charset="0"/>
                    <a:cs typeface="Segoe UI" panose="020B0502040204020203" pitchFamily="34" charset="0"/>
                  </a:rPr>
                  <a:t>Seamless deployment of AI and advanced analytics</a:t>
                </a:r>
              </a:p>
            </p:txBody>
          </p:sp>
          <p:sp>
            <p:nvSpPr>
              <p:cNvPr id="44" name="rocket" title="Icon of a rocket">
                <a:extLst>
                  <a:ext uri="{FF2B5EF4-FFF2-40B4-BE49-F238E27FC236}">
                    <a16:creationId xmlns:a16="http://schemas.microsoft.com/office/drawing/2014/main" id="{C7B226B0-28A9-4F60-BAEE-543CA1D37F6E}"/>
                  </a:ext>
                </a:extLst>
              </p:cNvPr>
              <p:cNvSpPr>
                <a:spLocks noChangeAspect="1" noEditPoints="1"/>
              </p:cNvSpPr>
              <p:nvPr/>
            </p:nvSpPr>
            <p:spPr bwMode="auto">
              <a:xfrm>
                <a:off x="7259967" y="1590822"/>
                <a:ext cx="325784" cy="32004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7103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a:extLst>
              <a:ext uri="{FF2B5EF4-FFF2-40B4-BE49-F238E27FC236}">
                <a16:creationId xmlns:a16="http://schemas.microsoft.com/office/drawing/2014/main" id="{B1E5C1A8-5AE5-4BB1-AECD-E16A8932ACFC}"/>
              </a:ext>
            </a:extLst>
          </p:cNvPr>
          <p:cNvSpPr>
            <a:spLocks noChangeAspect="1"/>
          </p:cNvSpPr>
          <p:nvPr/>
        </p:nvSpPr>
        <p:spPr bwMode="black">
          <a:xfrm>
            <a:off x="4392131" y="1078215"/>
            <a:ext cx="9069006" cy="522683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6">
              <a:alpha val="80000"/>
            </a:schemeClr>
          </a:solidFill>
          <a:ln w="22225">
            <a:solidFill>
              <a:schemeClr val="accent6">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defTabSz="932293" fontAlgn="base">
              <a:spcBef>
                <a:spcPct val="0"/>
              </a:spcBef>
              <a:spcAft>
                <a:spcPct val="0"/>
              </a:spcAft>
              <a:defRPr/>
            </a:pPr>
            <a:endParaRPr lang="en-US" sz="2000">
              <a:solidFill>
                <a:srgbClr val="353535"/>
              </a:solidFill>
              <a:latin typeface="Segoe UI Semilight"/>
            </a:endParaRPr>
          </a:p>
        </p:txBody>
      </p:sp>
      <p:sp>
        <p:nvSpPr>
          <p:cNvPr id="2" name="Title 1"/>
          <p:cNvSpPr>
            <a:spLocks noGrp="1"/>
          </p:cNvSpPr>
          <p:nvPr>
            <p:ph type="title"/>
          </p:nvPr>
        </p:nvSpPr>
        <p:spPr/>
        <p:txBody>
          <a:bodyPr>
            <a:normAutofit/>
          </a:bodyPr>
          <a:lstStyle/>
          <a:p>
            <a:r>
              <a:rPr lang="en-US"/>
              <a:t>Bringing Compute Where The Data As </a:t>
            </a:r>
          </a:p>
        </p:txBody>
      </p:sp>
      <p:sp>
        <p:nvSpPr>
          <p:cNvPr id="84" name="Trapezoid 83"/>
          <p:cNvSpPr/>
          <p:nvPr/>
        </p:nvSpPr>
        <p:spPr bwMode="auto">
          <a:xfrm>
            <a:off x="5865918" y="-3109169"/>
            <a:ext cx="746142" cy="351436"/>
          </a:xfrm>
          <a:prstGeom prst="trapezoi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CA862D8F-6848-44EA-935F-5E5529FC89B6}"/>
              </a:ext>
            </a:extLst>
          </p:cNvPr>
          <p:cNvCxnSpPr>
            <a:cxnSpLocks/>
          </p:cNvCxnSpPr>
          <p:nvPr/>
        </p:nvCxnSpPr>
        <p:spPr>
          <a:xfrm flipV="1">
            <a:off x="4122114" y="2700076"/>
            <a:ext cx="2382383" cy="1898794"/>
          </a:xfrm>
          <a:prstGeom prst="straightConnector1">
            <a:avLst/>
          </a:prstGeom>
          <a:ln>
            <a:solidFill>
              <a:schemeClr val="accent3"/>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D650BD8C-39BE-4DAC-9AB7-46CECAF84534}"/>
              </a:ext>
            </a:extLst>
          </p:cNvPr>
          <p:cNvCxnSpPr>
            <a:cxnSpLocks/>
          </p:cNvCxnSpPr>
          <p:nvPr/>
        </p:nvCxnSpPr>
        <p:spPr>
          <a:xfrm>
            <a:off x="4087158" y="5145261"/>
            <a:ext cx="1614426" cy="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3">
            <a:extLst>
              <a:ext uri="{FF2B5EF4-FFF2-40B4-BE49-F238E27FC236}">
                <a16:creationId xmlns:a16="http://schemas.microsoft.com/office/drawing/2014/main" id="{2C485C4C-B3B1-43D4-8814-B9B252AD6ED0}"/>
              </a:ext>
            </a:extLst>
          </p:cNvPr>
          <p:cNvSpPr/>
          <p:nvPr/>
        </p:nvSpPr>
        <p:spPr bwMode="auto">
          <a:xfrm>
            <a:off x="5788382" y="3691630"/>
            <a:ext cx="1458902" cy="2377103"/>
          </a:xfrm>
          <a:prstGeom prst="roundRect">
            <a:avLst/>
          </a:prstGeom>
          <a:solidFill>
            <a:schemeClr val="accent1">
              <a:lumMod val="20000"/>
              <a:lumOff val="80000"/>
            </a:schemeClr>
          </a:solidFill>
          <a:ln>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Azure </a:t>
            </a:r>
          </a:p>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IoT Hub</a:t>
            </a:r>
          </a:p>
        </p:txBody>
      </p:sp>
      <p:sp>
        <p:nvSpPr>
          <p:cNvPr id="30" name="Rectangle: Rounded Corners 23">
            <a:extLst>
              <a:ext uri="{FF2B5EF4-FFF2-40B4-BE49-F238E27FC236}">
                <a16:creationId xmlns:a16="http://schemas.microsoft.com/office/drawing/2014/main" id="{2C485C4C-B3B1-43D4-8814-B9B252AD6ED0}"/>
              </a:ext>
            </a:extLst>
          </p:cNvPr>
          <p:cNvSpPr/>
          <p:nvPr/>
        </p:nvSpPr>
        <p:spPr bwMode="auto">
          <a:xfrm>
            <a:off x="7550406" y="3697563"/>
            <a:ext cx="1252124" cy="2377103"/>
          </a:xfrm>
          <a:prstGeom prst="roundRect">
            <a:avLst/>
          </a:prstGeom>
          <a:solidFill>
            <a:schemeClr val="accent1">
              <a:lumMod val="20000"/>
              <a:lumOff val="80000"/>
            </a:schemeClr>
          </a:solidFill>
          <a:ln>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Data collection</a:t>
            </a:r>
          </a:p>
        </p:txBody>
      </p:sp>
      <p:sp>
        <p:nvSpPr>
          <p:cNvPr id="31" name="IoT">
            <a:extLst>
              <a:ext uri="{FF2B5EF4-FFF2-40B4-BE49-F238E27FC236}">
                <a16:creationId xmlns:a16="http://schemas.microsoft.com/office/drawing/2014/main" id="{4AD0FF25-24E5-4317-A13B-210D76142BD9}"/>
              </a:ext>
            </a:extLst>
          </p:cNvPr>
          <p:cNvSpPr>
            <a:spLocks noChangeAspect="1"/>
          </p:cNvSpPr>
          <p:nvPr/>
        </p:nvSpPr>
        <p:spPr>
          <a:xfrm rot="10800000">
            <a:off x="6256722" y="4835828"/>
            <a:ext cx="520965" cy="428749"/>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612">
              <a:solidFill>
                <a:srgbClr val="FFFFFF"/>
              </a:solidFill>
              <a:latin typeface="Segoe UI"/>
            </a:endParaRPr>
          </a:p>
        </p:txBody>
      </p:sp>
      <p:sp>
        <p:nvSpPr>
          <p:cNvPr id="19" name="Rectangle: Rounded Corners 23">
            <a:extLst>
              <a:ext uri="{FF2B5EF4-FFF2-40B4-BE49-F238E27FC236}">
                <a16:creationId xmlns:a16="http://schemas.microsoft.com/office/drawing/2014/main" id="{C1CBD44F-9660-4B5B-8E8C-9BB098651333}"/>
              </a:ext>
            </a:extLst>
          </p:cNvPr>
          <p:cNvSpPr/>
          <p:nvPr/>
        </p:nvSpPr>
        <p:spPr bwMode="auto">
          <a:xfrm>
            <a:off x="2440421" y="3893999"/>
            <a:ext cx="1531212" cy="2411046"/>
          </a:xfrm>
          <a:prstGeom prst="roundRect">
            <a:avLst/>
          </a:prstGeom>
          <a:solidFill>
            <a:schemeClr val="accent1">
              <a:lumMod val="20000"/>
              <a:lumOff val="80000"/>
            </a:schemeClr>
          </a:solidFill>
          <a:ln>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632">
              <a:gradFill>
                <a:gsLst>
                  <a:gs pos="1250">
                    <a:srgbClr val="1A1A1A"/>
                  </a:gs>
                  <a:gs pos="100000">
                    <a:srgbClr val="1A1A1A"/>
                  </a:gs>
                </a:gsLst>
                <a:lin ang="5400000" scaled="0"/>
              </a:gradFill>
              <a:latin typeface="Segoe UI"/>
            </a:endParaRPr>
          </a:p>
          <a:p>
            <a:pPr algn="ctr" defTabSz="932293" fontAlgn="base">
              <a:spcBef>
                <a:spcPct val="0"/>
              </a:spcBef>
              <a:spcAft>
                <a:spcPct val="0"/>
              </a:spcAft>
              <a:defRPr/>
            </a:pPr>
            <a:endParaRPr lang="en-US" sz="1632">
              <a:gradFill>
                <a:gsLst>
                  <a:gs pos="1250">
                    <a:srgbClr val="1A1A1A"/>
                  </a:gs>
                  <a:gs pos="100000">
                    <a:srgbClr val="1A1A1A"/>
                  </a:gs>
                </a:gsLst>
                <a:lin ang="5400000" scaled="0"/>
              </a:gradFill>
              <a:latin typeface="Segoe UI"/>
            </a:endParaRPr>
          </a:p>
          <a:p>
            <a:pPr algn="ctr" defTabSz="932293" fontAlgn="base">
              <a:spcBef>
                <a:spcPct val="0"/>
              </a:spcBef>
              <a:spcAft>
                <a:spcPct val="0"/>
              </a:spcAft>
              <a:defRPr/>
            </a:pPr>
            <a:endParaRPr lang="en-US" sz="1632">
              <a:gradFill>
                <a:gsLst>
                  <a:gs pos="1250">
                    <a:srgbClr val="1A1A1A"/>
                  </a:gs>
                  <a:gs pos="100000">
                    <a:srgbClr val="1A1A1A"/>
                  </a:gs>
                </a:gsLst>
                <a:lin ang="5400000" scaled="0"/>
              </a:gradFill>
              <a:latin typeface="Segoe UI"/>
            </a:endParaRPr>
          </a:p>
          <a:p>
            <a:pPr algn="ctr" defTabSz="932293" fontAlgn="base">
              <a:spcBef>
                <a:spcPct val="0"/>
              </a:spcBef>
              <a:spcAft>
                <a:spcPct val="0"/>
              </a:spcAft>
              <a:defRPr/>
            </a:pPr>
            <a:endParaRPr lang="en-US" sz="1632">
              <a:gradFill>
                <a:gsLst>
                  <a:gs pos="1250">
                    <a:srgbClr val="1A1A1A"/>
                  </a:gs>
                  <a:gs pos="100000">
                    <a:srgbClr val="1A1A1A"/>
                  </a:gs>
                </a:gsLst>
                <a:lin ang="5400000" scaled="0"/>
              </a:gradFill>
              <a:latin typeface="Segoe UI"/>
            </a:endParaRPr>
          </a:p>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IoT Edge Device</a:t>
            </a:r>
          </a:p>
        </p:txBody>
      </p:sp>
      <p:sp>
        <p:nvSpPr>
          <p:cNvPr id="22" name="Rectangle: Rounded Corners 23">
            <a:extLst>
              <a:ext uri="{FF2B5EF4-FFF2-40B4-BE49-F238E27FC236}">
                <a16:creationId xmlns:a16="http://schemas.microsoft.com/office/drawing/2014/main" id="{1C9E8F44-BBFD-4716-8787-2A047CE57CCC}"/>
              </a:ext>
            </a:extLst>
          </p:cNvPr>
          <p:cNvSpPr/>
          <p:nvPr/>
        </p:nvSpPr>
        <p:spPr bwMode="auto">
          <a:xfrm>
            <a:off x="6648736" y="2084305"/>
            <a:ext cx="5203381" cy="1297150"/>
          </a:xfrm>
          <a:prstGeom prst="roundRect">
            <a:avLst/>
          </a:prstGeom>
          <a:solidFill>
            <a:schemeClr val="accent1">
              <a:lumMod val="20000"/>
              <a:lumOff val="80000"/>
            </a:schemeClr>
          </a:solidFill>
          <a:ln>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Azure</a:t>
            </a:r>
            <a:r>
              <a:rPr lang="en-US" sz="1632">
                <a:solidFill>
                  <a:srgbClr val="353535"/>
                </a:solidFill>
                <a:latin typeface="Segoe UI Semilight"/>
              </a:rPr>
              <a:t> </a:t>
            </a:r>
            <a:r>
              <a:rPr lang="en-US" sz="1632">
                <a:gradFill>
                  <a:gsLst>
                    <a:gs pos="1250">
                      <a:srgbClr val="1A1A1A"/>
                    </a:gs>
                    <a:gs pos="100000">
                      <a:srgbClr val="1A1A1A"/>
                    </a:gs>
                  </a:gsLst>
                  <a:lin ang="5400000" scaled="0"/>
                </a:gradFill>
                <a:latin typeface="Segoe UI"/>
              </a:rPr>
              <a:t>Container</a:t>
            </a:r>
            <a:r>
              <a:rPr lang="en-US" sz="1632">
                <a:solidFill>
                  <a:srgbClr val="353535"/>
                </a:solidFill>
                <a:latin typeface="Segoe UI Semilight"/>
              </a:rPr>
              <a:t> </a:t>
            </a:r>
            <a:r>
              <a:rPr lang="en-US" sz="1632">
                <a:gradFill>
                  <a:gsLst>
                    <a:gs pos="1250">
                      <a:srgbClr val="1A1A1A"/>
                    </a:gs>
                    <a:gs pos="100000">
                      <a:srgbClr val="1A1A1A"/>
                    </a:gs>
                  </a:gsLst>
                  <a:lin ang="5400000" scaled="0"/>
                </a:gradFill>
                <a:latin typeface="Segoe UI"/>
              </a:rPr>
              <a:t>Registry</a:t>
            </a:r>
          </a:p>
        </p:txBody>
      </p:sp>
      <p:sp>
        <p:nvSpPr>
          <p:cNvPr id="29" name="Rectangle: Rounded Corners 23">
            <a:extLst>
              <a:ext uri="{FF2B5EF4-FFF2-40B4-BE49-F238E27FC236}">
                <a16:creationId xmlns:a16="http://schemas.microsoft.com/office/drawing/2014/main" id="{7F51BC36-7C05-4CCE-A3A8-71593E1675D1}"/>
              </a:ext>
            </a:extLst>
          </p:cNvPr>
          <p:cNvSpPr/>
          <p:nvPr/>
        </p:nvSpPr>
        <p:spPr bwMode="auto">
          <a:xfrm>
            <a:off x="6062032" y="4057213"/>
            <a:ext cx="932603" cy="466302"/>
          </a:xfrm>
          <a:prstGeom prst="round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122">
                <a:solidFill>
                  <a:srgbClr val="002050"/>
                </a:solidFill>
                <a:latin typeface="Segoe UI Semilight"/>
              </a:rPr>
              <a:t>Deployment Manifest</a:t>
            </a:r>
          </a:p>
        </p:txBody>
      </p:sp>
      <p:sp>
        <p:nvSpPr>
          <p:cNvPr id="36" name="Rectangle: Rounded Corners 23">
            <a:extLst>
              <a:ext uri="{FF2B5EF4-FFF2-40B4-BE49-F238E27FC236}">
                <a16:creationId xmlns:a16="http://schemas.microsoft.com/office/drawing/2014/main" id="{E6E46B85-FD5A-4FF0-93FF-3FA92D3D27AC}"/>
              </a:ext>
            </a:extLst>
          </p:cNvPr>
          <p:cNvSpPr/>
          <p:nvPr/>
        </p:nvSpPr>
        <p:spPr bwMode="auto">
          <a:xfrm>
            <a:off x="8031519" y="2581283"/>
            <a:ext cx="289898" cy="237585"/>
          </a:xfrm>
          <a:prstGeom prst="round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122">
              <a:solidFill>
                <a:srgbClr val="002050"/>
              </a:solidFill>
              <a:latin typeface="Segoe UI Semilight"/>
            </a:endParaRPr>
          </a:p>
        </p:txBody>
      </p:sp>
      <p:sp>
        <p:nvSpPr>
          <p:cNvPr id="17" name="Rectangle: Rounded Corners 23">
            <a:extLst>
              <a:ext uri="{FF2B5EF4-FFF2-40B4-BE49-F238E27FC236}">
                <a16:creationId xmlns:a16="http://schemas.microsoft.com/office/drawing/2014/main" id="{28216572-60FE-462C-90C3-0828D9A71684}"/>
              </a:ext>
            </a:extLst>
          </p:cNvPr>
          <p:cNvSpPr/>
          <p:nvPr/>
        </p:nvSpPr>
        <p:spPr bwMode="auto">
          <a:xfrm>
            <a:off x="7717152" y="4057213"/>
            <a:ext cx="932603" cy="466302"/>
          </a:xfrm>
          <a:prstGeom prst="round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122">
                <a:solidFill>
                  <a:srgbClr val="002050"/>
                </a:solidFill>
                <a:latin typeface="Segoe UI Semilight"/>
              </a:rPr>
              <a:t>Container</a:t>
            </a:r>
          </a:p>
        </p:txBody>
      </p:sp>
      <p:sp>
        <p:nvSpPr>
          <p:cNvPr id="37" name="Rectangle: Rounded Corners 23">
            <a:extLst>
              <a:ext uri="{FF2B5EF4-FFF2-40B4-BE49-F238E27FC236}">
                <a16:creationId xmlns:a16="http://schemas.microsoft.com/office/drawing/2014/main" id="{2C59C4BC-4EDA-4C81-A29D-6044894599D1}"/>
              </a:ext>
            </a:extLst>
          </p:cNvPr>
          <p:cNvSpPr/>
          <p:nvPr/>
        </p:nvSpPr>
        <p:spPr bwMode="auto">
          <a:xfrm>
            <a:off x="9548208" y="2581283"/>
            <a:ext cx="289898" cy="237585"/>
          </a:xfrm>
          <a:prstGeom prst="round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122">
              <a:solidFill>
                <a:srgbClr val="002050"/>
              </a:solidFill>
              <a:latin typeface="Segoe UI Semilight"/>
            </a:endParaRPr>
          </a:p>
        </p:txBody>
      </p:sp>
      <p:sp>
        <p:nvSpPr>
          <p:cNvPr id="32" name="Rectangle: Rounded Corners 23">
            <a:extLst>
              <a:ext uri="{FF2B5EF4-FFF2-40B4-BE49-F238E27FC236}">
                <a16:creationId xmlns:a16="http://schemas.microsoft.com/office/drawing/2014/main" id="{4E9DF0EC-FD27-4859-AE84-08E31C112541}"/>
              </a:ext>
            </a:extLst>
          </p:cNvPr>
          <p:cNvSpPr/>
          <p:nvPr/>
        </p:nvSpPr>
        <p:spPr bwMode="auto">
          <a:xfrm>
            <a:off x="898443" y="4790549"/>
            <a:ext cx="1176204" cy="709425"/>
          </a:xfrm>
          <a:prstGeom prst="roundRect">
            <a:avLst/>
          </a:prstGeom>
          <a:solidFill>
            <a:schemeClr val="accent1">
              <a:lumMod val="20000"/>
              <a:lumOff val="80000"/>
            </a:schemeClr>
          </a:solidFill>
          <a:ln>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Sensors</a:t>
            </a:r>
          </a:p>
        </p:txBody>
      </p:sp>
      <p:cxnSp>
        <p:nvCxnSpPr>
          <p:cNvPr id="33" name="Straight Arrow Connector 32">
            <a:extLst>
              <a:ext uri="{FF2B5EF4-FFF2-40B4-BE49-F238E27FC236}">
                <a16:creationId xmlns:a16="http://schemas.microsoft.com/office/drawing/2014/main" id="{D9F28522-C1C4-46E5-815C-38BE860086A6}"/>
              </a:ext>
            </a:extLst>
          </p:cNvPr>
          <p:cNvCxnSpPr>
            <a:cxnSpLocks/>
          </p:cNvCxnSpPr>
          <p:nvPr/>
        </p:nvCxnSpPr>
        <p:spPr>
          <a:xfrm flipH="1">
            <a:off x="2154017" y="5125386"/>
            <a:ext cx="213566" cy="0"/>
          </a:xfrm>
          <a:prstGeom prst="straightConnector1">
            <a:avLst/>
          </a:prstGeom>
          <a:ln>
            <a:solidFill>
              <a:schemeClr val="accent3"/>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E32DC397-633A-4252-A064-DD74027A53C7}"/>
              </a:ext>
            </a:extLst>
          </p:cNvPr>
          <p:cNvSpPr/>
          <p:nvPr/>
        </p:nvSpPr>
        <p:spPr bwMode="auto">
          <a:xfrm>
            <a:off x="10505772" y="3649474"/>
            <a:ext cx="1252124" cy="2377103"/>
          </a:xfrm>
          <a:prstGeom prst="roundRect">
            <a:avLst/>
          </a:prstGeom>
          <a:solidFill>
            <a:schemeClr val="accent1">
              <a:lumMod val="20000"/>
              <a:lumOff val="80000"/>
            </a:schemeClr>
          </a:solidFill>
          <a:ln>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Alert</a:t>
            </a:r>
          </a:p>
        </p:txBody>
      </p:sp>
      <p:sp>
        <p:nvSpPr>
          <p:cNvPr id="26" name="Rectangle: Rounded Corners 23">
            <a:extLst>
              <a:ext uri="{FF2B5EF4-FFF2-40B4-BE49-F238E27FC236}">
                <a16:creationId xmlns:a16="http://schemas.microsoft.com/office/drawing/2014/main" id="{A3607F6D-EE91-4785-9AF6-30592EA45042}"/>
              </a:ext>
            </a:extLst>
          </p:cNvPr>
          <p:cNvSpPr/>
          <p:nvPr/>
        </p:nvSpPr>
        <p:spPr bwMode="auto">
          <a:xfrm>
            <a:off x="10986884" y="2581283"/>
            <a:ext cx="289898" cy="237585"/>
          </a:xfrm>
          <a:prstGeom prst="round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122">
              <a:solidFill>
                <a:srgbClr val="002050"/>
              </a:solidFill>
              <a:latin typeface="Segoe UI Semilight"/>
            </a:endParaRPr>
          </a:p>
        </p:txBody>
      </p:sp>
      <p:sp>
        <p:nvSpPr>
          <p:cNvPr id="24" name="Rectangle: Rounded Corners 23">
            <a:extLst>
              <a:ext uri="{FF2B5EF4-FFF2-40B4-BE49-F238E27FC236}">
                <a16:creationId xmlns:a16="http://schemas.microsoft.com/office/drawing/2014/main" id="{38C615C7-C4E9-43BC-AA08-FF5D51221799}"/>
              </a:ext>
            </a:extLst>
          </p:cNvPr>
          <p:cNvSpPr/>
          <p:nvPr/>
        </p:nvSpPr>
        <p:spPr bwMode="auto">
          <a:xfrm>
            <a:off x="10679642" y="4057213"/>
            <a:ext cx="932603" cy="466302"/>
          </a:xfrm>
          <a:prstGeom prst="round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122">
                <a:solidFill>
                  <a:srgbClr val="002050"/>
                </a:solidFill>
                <a:latin typeface="Segoe UI Semilight"/>
              </a:rPr>
              <a:t>Container</a:t>
            </a:r>
          </a:p>
        </p:txBody>
      </p:sp>
      <p:sp>
        <p:nvSpPr>
          <p:cNvPr id="25" name="Rectangle: Rounded Corners 24">
            <a:extLst>
              <a:ext uri="{FF2B5EF4-FFF2-40B4-BE49-F238E27FC236}">
                <a16:creationId xmlns:a16="http://schemas.microsoft.com/office/drawing/2014/main" id="{BBACCB44-6B7A-4353-993C-6351D1D6BB34}"/>
              </a:ext>
            </a:extLst>
          </p:cNvPr>
          <p:cNvSpPr/>
          <p:nvPr/>
        </p:nvSpPr>
        <p:spPr bwMode="auto">
          <a:xfrm>
            <a:off x="9058568" y="3691630"/>
            <a:ext cx="1252124" cy="2377103"/>
          </a:xfrm>
          <a:prstGeom prst="roundRect">
            <a:avLst/>
          </a:prstGeom>
          <a:solidFill>
            <a:schemeClr val="accent1">
              <a:lumMod val="20000"/>
              <a:lumOff val="80000"/>
            </a:schemeClr>
          </a:solidFill>
          <a:ln>
            <a:solidFill>
              <a:schemeClr val="accent3"/>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Machine</a:t>
            </a:r>
          </a:p>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Learning</a:t>
            </a:r>
          </a:p>
          <a:p>
            <a:pPr algn="ctr" defTabSz="932293" fontAlgn="base">
              <a:spcBef>
                <a:spcPct val="0"/>
              </a:spcBef>
              <a:spcAft>
                <a:spcPct val="0"/>
              </a:spcAft>
              <a:defRPr/>
            </a:pPr>
            <a:r>
              <a:rPr lang="en-US" sz="1632">
                <a:gradFill>
                  <a:gsLst>
                    <a:gs pos="1250">
                      <a:srgbClr val="1A1A1A"/>
                    </a:gs>
                    <a:gs pos="100000">
                      <a:srgbClr val="1A1A1A"/>
                    </a:gs>
                  </a:gsLst>
                  <a:lin ang="5400000" scaled="0"/>
                </a:gradFill>
                <a:latin typeface="Segoe UI"/>
              </a:rPr>
              <a:t>Service</a:t>
            </a:r>
          </a:p>
        </p:txBody>
      </p:sp>
      <p:sp>
        <p:nvSpPr>
          <p:cNvPr id="28" name="Rectangle: Rounded Corners 23">
            <a:extLst>
              <a:ext uri="{FF2B5EF4-FFF2-40B4-BE49-F238E27FC236}">
                <a16:creationId xmlns:a16="http://schemas.microsoft.com/office/drawing/2014/main" id="{312EE4F9-D33A-4577-9E09-F62CA0DE1B36}"/>
              </a:ext>
            </a:extLst>
          </p:cNvPr>
          <p:cNvSpPr/>
          <p:nvPr/>
        </p:nvSpPr>
        <p:spPr bwMode="auto">
          <a:xfrm>
            <a:off x="9240966" y="4057213"/>
            <a:ext cx="932603" cy="466302"/>
          </a:xfrm>
          <a:prstGeom prst="roundRect">
            <a:avLst/>
          </a:prstGeom>
          <a:ln>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122">
                <a:solidFill>
                  <a:srgbClr val="002050"/>
                </a:solidFill>
                <a:latin typeface="Segoe UI Semilight"/>
              </a:rPr>
              <a:t>Container</a:t>
            </a:r>
          </a:p>
        </p:txBody>
      </p:sp>
    </p:spTree>
    <p:extLst>
      <p:ext uri="{BB962C8B-B14F-4D97-AF65-F5344CB8AC3E}">
        <p14:creationId xmlns:p14="http://schemas.microsoft.com/office/powerpoint/2010/main" val="3596340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2.91667E-6 4.07407E-6 L 0.00131 -0.23704 " pathEditMode="relative" rAng="0" ptsTypes="AA">
                                      <p:cBhvr>
                                        <p:cTn id="33" dur="2000" fill="hold"/>
                                        <p:tgtEl>
                                          <p:spTgt spid="17"/>
                                        </p:tgtEl>
                                        <p:attrNameLst>
                                          <p:attrName>ppt_x</p:attrName>
                                          <p:attrName>ppt_y</p:attrName>
                                        </p:attrNameLst>
                                      </p:cBhvr>
                                      <p:rCtr x="65" y="-11852"/>
                                    </p:animMotion>
                                  </p:childTnLst>
                                </p:cTn>
                              </p:par>
                              <p:par>
                                <p:cTn id="34" presetID="42" presetClass="path" presetSubtype="0" accel="50000" decel="50000" fill="hold" grpId="1" nodeType="withEffect">
                                  <p:stCondLst>
                                    <p:cond delay="0"/>
                                  </p:stCondLst>
                                  <p:childTnLst>
                                    <p:animMotion origin="layout" path="M 1.04167E-6 4.07407E-6 L -0.00117 -0.23843 " pathEditMode="relative" rAng="0" ptsTypes="AA">
                                      <p:cBhvr>
                                        <p:cTn id="35" dur="2000" fill="hold"/>
                                        <p:tgtEl>
                                          <p:spTgt spid="28"/>
                                        </p:tgtEl>
                                        <p:attrNameLst>
                                          <p:attrName>ppt_x</p:attrName>
                                          <p:attrName>ppt_y</p:attrName>
                                        </p:attrNameLst>
                                      </p:cBhvr>
                                      <p:rCtr x="-65" y="-11921"/>
                                    </p:animMotion>
                                  </p:childTnLst>
                                </p:cTn>
                              </p:par>
                              <p:par>
                                <p:cTn id="36" presetID="42" presetClass="path" presetSubtype="0" accel="50000" decel="50000" fill="hold" grpId="1" nodeType="withEffect">
                                  <p:stCondLst>
                                    <p:cond delay="0"/>
                                  </p:stCondLst>
                                  <p:childTnLst>
                                    <p:animMotion origin="layout" path="M -3.95833E-6 4.07407E-6 L -0.00117 -0.23843 " pathEditMode="relative" rAng="0" ptsTypes="AA">
                                      <p:cBhvr>
                                        <p:cTn id="37" dur="2000" fill="hold"/>
                                        <p:tgtEl>
                                          <p:spTgt spid="24"/>
                                        </p:tgtEl>
                                        <p:attrNameLst>
                                          <p:attrName>ppt_x</p:attrName>
                                          <p:attrName>ppt_y</p:attrName>
                                        </p:attrNameLst>
                                      </p:cBhvr>
                                      <p:rCtr x="-65" y="-11921"/>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0 4.07407E-6 L -0.32187 0.00138 " pathEditMode="relative" rAng="0" ptsTypes="AA">
                                      <p:cBhvr>
                                        <p:cTn id="46" dur="2000" fill="hold"/>
                                        <p:tgtEl>
                                          <p:spTgt spid="29"/>
                                        </p:tgtEl>
                                        <p:attrNameLst>
                                          <p:attrName>ppt_x</p:attrName>
                                          <p:attrName>ppt_y</p:attrName>
                                        </p:attrNameLst>
                                      </p:cBhvr>
                                      <p:rCtr x="-16094" y="69"/>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1" nodeType="clickEffect">
                                  <p:stCondLst>
                                    <p:cond delay="0"/>
                                  </p:stCondLst>
                                  <p:childTnLst>
                                    <p:animMotion origin="layout" path="M -1.875E-6 3.7037E-7 L -0.43138 0.34977 " pathEditMode="relative" rAng="0" ptsTypes="AA">
                                      <p:cBhvr>
                                        <p:cTn id="64" dur="2000" fill="hold"/>
                                        <p:tgtEl>
                                          <p:spTgt spid="36"/>
                                        </p:tgtEl>
                                        <p:attrNameLst>
                                          <p:attrName>ppt_x</p:attrName>
                                          <p:attrName>ppt_y</p:attrName>
                                        </p:attrNameLst>
                                      </p:cBhvr>
                                      <p:rCtr x="-21576" y="17477"/>
                                    </p:animMotion>
                                  </p:childTnLst>
                                </p:cTn>
                              </p:par>
                              <p:par>
                                <p:cTn id="65" presetID="42" presetClass="path" presetSubtype="0" accel="50000" decel="50000" fill="hold" grpId="1" nodeType="withEffect">
                                  <p:stCondLst>
                                    <p:cond delay="0"/>
                                  </p:stCondLst>
                                  <p:childTnLst>
                                    <p:animMotion origin="layout" path="M 2.91667E-6 0.00648 L -0.51758 0.35139 " pathEditMode="relative" rAng="0" ptsTypes="AA">
                                      <p:cBhvr>
                                        <p:cTn id="66" dur="2000" fill="hold"/>
                                        <p:tgtEl>
                                          <p:spTgt spid="37"/>
                                        </p:tgtEl>
                                        <p:attrNameLst>
                                          <p:attrName>ppt_x</p:attrName>
                                          <p:attrName>ppt_y</p:attrName>
                                        </p:attrNameLst>
                                      </p:cBhvr>
                                      <p:rCtr x="-25885" y="17245"/>
                                    </p:animMotion>
                                  </p:childTnLst>
                                </p:cTn>
                              </p:par>
                              <p:par>
                                <p:cTn id="67" presetID="42" presetClass="path" presetSubtype="0" accel="50000" decel="50000" fill="hold" grpId="1" nodeType="withEffect">
                                  <p:stCondLst>
                                    <p:cond delay="0"/>
                                  </p:stCondLst>
                                  <p:childTnLst>
                                    <p:animMotion origin="layout" path="M -2.08333E-6 3.7037E-7 L -0.60026 0.34977 " pathEditMode="relative" rAng="0" ptsTypes="AA">
                                      <p:cBhvr>
                                        <p:cTn id="68" dur="2000" fill="hold"/>
                                        <p:tgtEl>
                                          <p:spTgt spid="26"/>
                                        </p:tgtEl>
                                        <p:attrNameLst>
                                          <p:attrName>ppt_x</p:attrName>
                                          <p:attrName>ppt_y</p:attrName>
                                        </p:attrNameLst>
                                      </p:cBhvr>
                                      <p:rCtr x="-30013" y="174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2" grpId="0" animBg="1"/>
      <p:bldP spid="29" grpId="0" animBg="1"/>
      <p:bldP spid="29" grpId="1" animBg="1"/>
      <p:bldP spid="36" grpId="0" animBg="1"/>
      <p:bldP spid="36" grpId="1" animBg="1"/>
      <p:bldP spid="17" grpId="0" animBg="1"/>
      <p:bldP spid="17" grpId="1" animBg="1"/>
      <p:bldP spid="37" grpId="0" animBg="1"/>
      <p:bldP spid="37" grpId="1" animBg="1"/>
      <p:bldP spid="23" grpId="0" animBg="1"/>
      <p:bldP spid="26" grpId="0" animBg="1"/>
      <p:bldP spid="26" grpId="1" animBg="1"/>
      <p:bldP spid="24" grpId="0" animBg="1"/>
      <p:bldP spid="24" grpId="1" animBg="1"/>
      <p:bldP spid="25" grpId="0" animBg="1"/>
      <p:bldP spid="28" grpId="0" animBg="1"/>
      <p:bldP spid="2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B02277-A4ED-4501-8AA2-AAB49979F9A0}"/>
              </a:ext>
            </a:extLst>
          </p:cNvPr>
          <p:cNvSpPr>
            <a:spLocks noGrp="1"/>
          </p:cNvSpPr>
          <p:nvPr>
            <p:ph type="title"/>
          </p:nvPr>
        </p:nvSpPr>
        <p:spPr/>
        <p:txBody>
          <a:bodyPr/>
          <a:lstStyle/>
          <a:p>
            <a:r>
              <a:rPr lang="en-US"/>
              <a:t>IoT Edge Runtime </a:t>
            </a:r>
          </a:p>
        </p:txBody>
      </p:sp>
      <p:sp>
        <p:nvSpPr>
          <p:cNvPr id="5" name="Text Placeholder 4">
            <a:extLst>
              <a:ext uri="{FF2B5EF4-FFF2-40B4-BE49-F238E27FC236}">
                <a16:creationId xmlns:a16="http://schemas.microsoft.com/office/drawing/2014/main" id="{24F33A50-5D1E-4AA1-9F17-F20DFD2722D7}"/>
              </a:ext>
            </a:extLst>
          </p:cNvPr>
          <p:cNvSpPr>
            <a:spLocks noGrp="1"/>
          </p:cNvSpPr>
          <p:nvPr>
            <p:ph type="body" sz="quarter" idx="10"/>
          </p:nvPr>
        </p:nvSpPr>
        <p:spPr>
          <a:xfrm>
            <a:off x="596711" y="3813658"/>
            <a:ext cx="11237870" cy="2574010"/>
          </a:xfrm>
        </p:spPr>
        <p:txBody>
          <a:bodyPr/>
          <a:lstStyle/>
          <a:p>
            <a:pPr marL="457112" indent="-457112">
              <a:buFont typeface="Arial" panose="020B0604020202020204" pitchFamily="34" charset="0"/>
              <a:buChar char="•"/>
            </a:pPr>
            <a:r>
              <a:rPr lang="en-US" sz="2000">
                <a:solidFill>
                  <a:schemeClr val="tx1">
                    <a:lumMod val="50000"/>
                  </a:schemeClr>
                </a:solidFill>
              </a:rPr>
              <a:t>Installs and updates workloads on the device.</a:t>
            </a:r>
          </a:p>
          <a:p>
            <a:pPr marL="457112" indent="-457112">
              <a:buFont typeface="Arial" panose="020B0604020202020204" pitchFamily="34" charset="0"/>
              <a:buChar char="•"/>
            </a:pPr>
            <a:r>
              <a:rPr lang="en-US" sz="2000">
                <a:solidFill>
                  <a:schemeClr val="tx1">
                    <a:lumMod val="50000"/>
                  </a:schemeClr>
                </a:solidFill>
              </a:rPr>
              <a:t>Maintains Azure IoT Edge security standards on the device.</a:t>
            </a:r>
          </a:p>
          <a:p>
            <a:pPr marL="457112" indent="-457112">
              <a:buFont typeface="Arial" panose="020B0604020202020204" pitchFamily="34" charset="0"/>
              <a:buChar char="•"/>
            </a:pPr>
            <a:r>
              <a:rPr lang="en-US" sz="2000">
                <a:solidFill>
                  <a:schemeClr val="tx1">
                    <a:lumMod val="50000"/>
                  </a:schemeClr>
                </a:solidFill>
              </a:rPr>
              <a:t>Ensures that IoT Edge modules are always running.</a:t>
            </a:r>
          </a:p>
          <a:p>
            <a:pPr marL="457112" indent="-457112">
              <a:buFont typeface="Arial" panose="020B0604020202020204" pitchFamily="34" charset="0"/>
              <a:buChar char="•"/>
            </a:pPr>
            <a:r>
              <a:rPr lang="en-US" sz="2000">
                <a:solidFill>
                  <a:schemeClr val="tx1">
                    <a:lumMod val="50000"/>
                  </a:schemeClr>
                </a:solidFill>
              </a:rPr>
              <a:t>Reports module health to the cloud for remote monitoring.</a:t>
            </a:r>
          </a:p>
          <a:p>
            <a:pPr marL="457112" indent="-457112">
              <a:buFont typeface="Arial" panose="020B0604020202020204" pitchFamily="34" charset="0"/>
              <a:buChar char="•"/>
            </a:pPr>
            <a:r>
              <a:rPr lang="en-US" sz="2000">
                <a:solidFill>
                  <a:schemeClr val="tx1">
                    <a:lumMod val="50000"/>
                  </a:schemeClr>
                </a:solidFill>
              </a:rPr>
              <a:t>Facilitates communication between downstream leaf devices and the IoT Edge device.</a:t>
            </a:r>
          </a:p>
          <a:p>
            <a:pPr marL="457112" indent="-457112">
              <a:buFont typeface="Arial" panose="020B0604020202020204" pitchFamily="34" charset="0"/>
              <a:buChar char="•"/>
            </a:pPr>
            <a:r>
              <a:rPr lang="en-US" sz="2000">
                <a:solidFill>
                  <a:schemeClr val="tx1">
                    <a:lumMod val="50000"/>
                  </a:schemeClr>
                </a:solidFill>
              </a:rPr>
              <a:t>Facilitates communication between modules on the IoT Edge device.</a:t>
            </a:r>
          </a:p>
          <a:p>
            <a:pPr marL="457112" indent="-457112">
              <a:buFont typeface="Arial" panose="020B0604020202020204" pitchFamily="34" charset="0"/>
              <a:buChar char="•"/>
            </a:pPr>
            <a:r>
              <a:rPr lang="en-US" sz="2000">
                <a:solidFill>
                  <a:schemeClr val="tx1">
                    <a:lumMod val="50000"/>
                  </a:schemeClr>
                </a:solidFill>
              </a:rPr>
              <a:t>Facilitates communication between the IoT Edge device and the cloud</a:t>
            </a:r>
          </a:p>
        </p:txBody>
      </p:sp>
      <p:pic>
        <p:nvPicPr>
          <p:cNvPr id="7" name="Picture 6" descr="A screenshot of a cell phone&#10;&#10;Description generated with high confidence">
            <a:extLst>
              <a:ext uri="{FF2B5EF4-FFF2-40B4-BE49-F238E27FC236}">
                <a16:creationId xmlns:a16="http://schemas.microsoft.com/office/drawing/2014/main" id="{76FACC0B-C5C6-47EE-8798-8AB472FC17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42102" y="1363965"/>
            <a:ext cx="6552271" cy="2321024"/>
          </a:xfrm>
          <a:prstGeom prst="rect">
            <a:avLst/>
          </a:prstGeom>
        </p:spPr>
      </p:pic>
      <p:sp>
        <p:nvSpPr>
          <p:cNvPr id="3" name="Rectangle: Rounded Corners 2">
            <a:extLst>
              <a:ext uri="{FF2B5EF4-FFF2-40B4-BE49-F238E27FC236}">
                <a16:creationId xmlns:a16="http://schemas.microsoft.com/office/drawing/2014/main" id="{F96364BD-827F-4B0A-8A64-0FADB52A34F6}"/>
              </a:ext>
            </a:extLst>
          </p:cNvPr>
          <p:cNvSpPr/>
          <p:nvPr/>
        </p:nvSpPr>
        <p:spPr bwMode="auto">
          <a:xfrm>
            <a:off x="5898117" y="1961854"/>
            <a:ext cx="635059" cy="6350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0" fontAlgn="base">
              <a:spcBef>
                <a:spcPct val="0"/>
              </a:spcBef>
              <a:spcAft>
                <a:spcPct val="0"/>
              </a:spcAft>
            </a:pPr>
            <a:r>
              <a:rPr lang="en-US" sz="612">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Telemetry</a:t>
            </a:r>
          </a:p>
        </p:txBody>
      </p:sp>
    </p:spTree>
    <p:extLst>
      <p:ext uri="{BB962C8B-B14F-4D97-AF65-F5344CB8AC3E}">
        <p14:creationId xmlns:p14="http://schemas.microsoft.com/office/powerpoint/2010/main" val="393087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5D3712-E2F4-493B-9A49-A564AEF4ECA4}"/>
              </a:ext>
            </a:extLst>
          </p:cNvPr>
          <p:cNvSpPr>
            <a:spLocks noGrp="1"/>
          </p:cNvSpPr>
          <p:nvPr>
            <p:ph type="title"/>
          </p:nvPr>
        </p:nvSpPr>
        <p:spPr/>
        <p:txBody>
          <a:bodyPr/>
          <a:lstStyle/>
          <a:p>
            <a:r>
              <a:rPr lang="en-US" dirty="0"/>
              <a:t>IoT Edge Runtime: System Modules</a:t>
            </a:r>
          </a:p>
        </p:txBody>
      </p:sp>
      <p:sp>
        <p:nvSpPr>
          <p:cNvPr id="6" name="Text Placeholder 5">
            <a:extLst>
              <a:ext uri="{FF2B5EF4-FFF2-40B4-BE49-F238E27FC236}">
                <a16:creationId xmlns:a16="http://schemas.microsoft.com/office/drawing/2014/main" id="{93197726-F9ED-45AB-AF21-1ADCAB7266F5}"/>
              </a:ext>
            </a:extLst>
          </p:cNvPr>
          <p:cNvSpPr>
            <a:spLocks noGrp="1"/>
          </p:cNvSpPr>
          <p:nvPr>
            <p:ph type="body" idx="1"/>
          </p:nvPr>
        </p:nvSpPr>
        <p:spPr>
          <a:xfrm>
            <a:off x="530442" y="1353563"/>
            <a:ext cx="4849537" cy="793990"/>
          </a:xfrm>
        </p:spPr>
        <p:txBody>
          <a:bodyPr>
            <a:normAutofit fontScale="62500" lnSpcReduction="20000"/>
          </a:bodyPr>
          <a:lstStyle/>
          <a:p>
            <a:r>
              <a:rPr lang="en-US" dirty="0"/>
              <a:t>edge-agent</a:t>
            </a:r>
            <a:r>
              <a:rPr lang="en-US" b="0" dirty="0"/>
              <a:t>: </a:t>
            </a:r>
          </a:p>
          <a:p>
            <a:pPr marL="349724" indent="-349724">
              <a:buFont typeface="Arial" panose="020B0604020202020204" pitchFamily="34" charset="0"/>
              <a:buChar char="•"/>
            </a:pPr>
            <a:endParaRPr lang="en-US" b="0" dirty="0"/>
          </a:p>
          <a:p>
            <a:r>
              <a:rPr lang="en-US" b="0" dirty="0"/>
              <a:t>Deployment &amp; Container orchestration</a:t>
            </a:r>
          </a:p>
          <a:p>
            <a:r>
              <a:rPr lang="en-US" b="0" dirty="0"/>
              <a:t>Ensures module uptime</a:t>
            </a:r>
          </a:p>
          <a:p>
            <a:endParaRPr lang="en-US" dirty="0"/>
          </a:p>
        </p:txBody>
      </p:sp>
      <p:pic>
        <p:nvPicPr>
          <p:cNvPr id="11" name="Content Placeholder 10">
            <a:extLst>
              <a:ext uri="{FF2B5EF4-FFF2-40B4-BE49-F238E27FC236}">
                <a16:creationId xmlns:a16="http://schemas.microsoft.com/office/drawing/2014/main" id="{852A682A-58F3-4033-979A-C6A6D7385D1E}"/>
              </a:ext>
            </a:extLst>
          </p:cNvPr>
          <p:cNvPicPr>
            <a:picLocks noGrp="1" noChangeAspect="1"/>
          </p:cNvPicPr>
          <p:nvPr>
            <p:ph sz="half" idx="2"/>
          </p:nvPr>
        </p:nvPicPr>
        <p:blipFill>
          <a:blip r:embed="rId3"/>
          <a:stretch>
            <a:fillRect/>
          </a:stretch>
        </p:blipFill>
        <p:spPr>
          <a:xfrm>
            <a:off x="206687" y="2147553"/>
            <a:ext cx="5497048" cy="3926464"/>
          </a:xfrm>
        </p:spPr>
      </p:pic>
      <p:sp>
        <p:nvSpPr>
          <p:cNvPr id="8" name="Text Placeholder 7">
            <a:extLst>
              <a:ext uri="{FF2B5EF4-FFF2-40B4-BE49-F238E27FC236}">
                <a16:creationId xmlns:a16="http://schemas.microsoft.com/office/drawing/2014/main" id="{F00DFF2B-7D22-45DA-A0CE-B1C82FFFAA54}"/>
              </a:ext>
            </a:extLst>
          </p:cNvPr>
          <p:cNvSpPr>
            <a:spLocks noGrp="1"/>
          </p:cNvSpPr>
          <p:nvPr>
            <p:ph type="body" sz="quarter" idx="3"/>
          </p:nvPr>
        </p:nvSpPr>
        <p:spPr>
          <a:xfrm>
            <a:off x="6389214" y="1382879"/>
            <a:ext cx="4849537" cy="906935"/>
          </a:xfrm>
        </p:spPr>
        <p:txBody>
          <a:bodyPr>
            <a:normAutofit fontScale="62500" lnSpcReduction="20000"/>
          </a:bodyPr>
          <a:lstStyle/>
          <a:p>
            <a:r>
              <a:rPr lang="en-US" dirty="0"/>
              <a:t>edge-hub</a:t>
            </a:r>
            <a:r>
              <a:rPr lang="en-US" b="0" dirty="0"/>
              <a:t>:</a:t>
            </a:r>
          </a:p>
          <a:p>
            <a:r>
              <a:rPr lang="en-US" b="0" dirty="0"/>
              <a:t> </a:t>
            </a:r>
          </a:p>
          <a:p>
            <a:r>
              <a:rPr lang="en-US" b="0" dirty="0"/>
              <a:t>Communication to/from Azure IoT Hub</a:t>
            </a:r>
          </a:p>
          <a:p>
            <a:r>
              <a:rPr lang="en-US" b="0" dirty="0"/>
              <a:t>Inter-module communication</a:t>
            </a:r>
          </a:p>
          <a:p>
            <a:endParaRPr lang="en-US" b="0" dirty="0"/>
          </a:p>
          <a:p>
            <a:endParaRPr lang="en-US" dirty="0"/>
          </a:p>
        </p:txBody>
      </p:sp>
      <p:pic>
        <p:nvPicPr>
          <p:cNvPr id="13" name="Content Placeholder 12">
            <a:extLst>
              <a:ext uri="{FF2B5EF4-FFF2-40B4-BE49-F238E27FC236}">
                <a16:creationId xmlns:a16="http://schemas.microsoft.com/office/drawing/2014/main" id="{3244672C-2BFA-4650-A851-EF49EC430C78}"/>
              </a:ext>
            </a:extLst>
          </p:cNvPr>
          <p:cNvPicPr>
            <a:picLocks noGrp="1" noChangeAspect="1"/>
          </p:cNvPicPr>
          <p:nvPr>
            <p:ph sz="quarter" idx="4"/>
          </p:nvPr>
        </p:nvPicPr>
        <p:blipFill>
          <a:blip r:embed="rId4"/>
          <a:stretch>
            <a:fillRect/>
          </a:stretch>
        </p:blipFill>
        <p:spPr>
          <a:xfrm>
            <a:off x="6097904" y="2641365"/>
            <a:ext cx="6266049" cy="2472318"/>
          </a:xfrm>
        </p:spPr>
      </p:pic>
      <p:cxnSp>
        <p:nvCxnSpPr>
          <p:cNvPr id="3" name="Straight Connector 2">
            <a:extLst>
              <a:ext uri="{FF2B5EF4-FFF2-40B4-BE49-F238E27FC236}">
                <a16:creationId xmlns:a16="http://schemas.microsoft.com/office/drawing/2014/main" id="{3E231166-7317-4AF4-984C-8ABC8CC90857}"/>
              </a:ext>
            </a:extLst>
          </p:cNvPr>
          <p:cNvCxnSpPr/>
          <p:nvPr/>
        </p:nvCxnSpPr>
        <p:spPr>
          <a:xfrm>
            <a:off x="5618190" y="1200094"/>
            <a:ext cx="0" cy="53353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384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B02277-A4ED-4501-8AA2-AAB49979F9A0}"/>
              </a:ext>
            </a:extLst>
          </p:cNvPr>
          <p:cNvSpPr>
            <a:spLocks noGrp="1"/>
          </p:cNvSpPr>
          <p:nvPr>
            <p:ph type="title"/>
          </p:nvPr>
        </p:nvSpPr>
        <p:spPr>
          <a:xfrm>
            <a:off x="314275" y="216140"/>
            <a:ext cx="10971242" cy="917444"/>
          </a:xfrm>
        </p:spPr>
        <p:txBody>
          <a:bodyPr/>
          <a:lstStyle/>
          <a:p>
            <a:r>
              <a:rPr lang="en-US" dirty="0"/>
              <a:t>Concept – Module</a:t>
            </a:r>
          </a:p>
        </p:txBody>
      </p:sp>
      <p:sp>
        <p:nvSpPr>
          <p:cNvPr id="5" name="Text Placeholder 4">
            <a:extLst>
              <a:ext uri="{FF2B5EF4-FFF2-40B4-BE49-F238E27FC236}">
                <a16:creationId xmlns:a16="http://schemas.microsoft.com/office/drawing/2014/main" id="{24F33A50-5D1E-4AA1-9F17-F20DFD2722D7}"/>
              </a:ext>
            </a:extLst>
          </p:cNvPr>
          <p:cNvSpPr>
            <a:spLocks noGrp="1"/>
          </p:cNvSpPr>
          <p:nvPr>
            <p:ph type="body" sz="quarter" idx="10"/>
          </p:nvPr>
        </p:nvSpPr>
        <p:spPr>
          <a:xfrm>
            <a:off x="275482" y="3898075"/>
            <a:ext cx="11724313" cy="2934137"/>
          </a:xfrm>
        </p:spPr>
        <p:txBody>
          <a:bodyPr/>
          <a:lstStyle/>
          <a:p>
            <a:pPr marL="342834" indent="-342834">
              <a:buFont typeface="Arial" panose="020B0604020202020204" pitchFamily="34" charset="0"/>
              <a:buChar char="•"/>
            </a:pPr>
            <a:r>
              <a:rPr lang="en-US" sz="1800" dirty="0">
                <a:solidFill>
                  <a:schemeClr val="tx1">
                    <a:lumMod val="50000"/>
                  </a:schemeClr>
                </a:solidFill>
              </a:rPr>
              <a:t>A </a:t>
            </a:r>
            <a:r>
              <a:rPr lang="en-US" sz="1800" b="1" dirty="0">
                <a:solidFill>
                  <a:schemeClr val="tx1">
                    <a:lumMod val="50000"/>
                  </a:schemeClr>
                </a:solidFill>
              </a:rPr>
              <a:t>module image</a:t>
            </a:r>
            <a:r>
              <a:rPr lang="en-US" sz="1800" dirty="0">
                <a:solidFill>
                  <a:schemeClr val="tx1">
                    <a:lumMod val="50000"/>
                  </a:schemeClr>
                </a:solidFill>
              </a:rPr>
              <a:t> is a package containing the software that defines a module.</a:t>
            </a:r>
          </a:p>
          <a:p>
            <a:pPr marL="342834" indent="-342834">
              <a:buFont typeface="Arial" panose="020B0604020202020204" pitchFamily="34" charset="0"/>
              <a:buChar char="•"/>
            </a:pPr>
            <a:r>
              <a:rPr lang="en-US" sz="1800" dirty="0">
                <a:solidFill>
                  <a:schemeClr val="tx1">
                    <a:lumMod val="50000"/>
                  </a:schemeClr>
                </a:solidFill>
              </a:rPr>
              <a:t>A </a:t>
            </a:r>
            <a:r>
              <a:rPr lang="en-US" sz="1800" b="1" dirty="0">
                <a:solidFill>
                  <a:schemeClr val="tx1">
                    <a:lumMod val="50000"/>
                  </a:schemeClr>
                </a:solidFill>
              </a:rPr>
              <a:t>module instance</a:t>
            </a:r>
            <a:r>
              <a:rPr lang="en-US" sz="1800" dirty="0">
                <a:solidFill>
                  <a:schemeClr val="tx1">
                    <a:lumMod val="50000"/>
                  </a:schemeClr>
                </a:solidFill>
              </a:rPr>
              <a:t> is the specific unit of computation running the module image on an IoT Edge device. The module instance is started by the IoT Edge runtime.</a:t>
            </a:r>
          </a:p>
          <a:p>
            <a:pPr marL="342834" indent="-342834">
              <a:buFont typeface="Arial" panose="020B0604020202020204" pitchFamily="34" charset="0"/>
              <a:buChar char="•"/>
            </a:pPr>
            <a:r>
              <a:rPr lang="en-US" sz="1800" dirty="0">
                <a:solidFill>
                  <a:schemeClr val="tx1">
                    <a:lumMod val="50000"/>
                  </a:schemeClr>
                </a:solidFill>
              </a:rPr>
              <a:t>A </a:t>
            </a:r>
            <a:r>
              <a:rPr lang="en-US" sz="1800" b="1" dirty="0">
                <a:solidFill>
                  <a:schemeClr val="tx1">
                    <a:lumMod val="50000"/>
                  </a:schemeClr>
                </a:solidFill>
              </a:rPr>
              <a:t>module identity</a:t>
            </a:r>
            <a:r>
              <a:rPr lang="en-US" sz="1800" dirty="0">
                <a:solidFill>
                  <a:schemeClr val="tx1">
                    <a:lumMod val="50000"/>
                  </a:schemeClr>
                </a:solidFill>
              </a:rPr>
              <a:t> is a piece of information (including security credentials) stored in IoT Hub, that is associated to each module instance.</a:t>
            </a:r>
          </a:p>
          <a:p>
            <a:pPr marL="342834" indent="-342834">
              <a:buFont typeface="Arial" panose="020B0604020202020204" pitchFamily="34" charset="0"/>
              <a:buChar char="•"/>
            </a:pPr>
            <a:r>
              <a:rPr lang="en-US" sz="1800" dirty="0">
                <a:solidFill>
                  <a:schemeClr val="tx1">
                    <a:lumMod val="50000"/>
                  </a:schemeClr>
                </a:solidFill>
              </a:rPr>
              <a:t>A </a:t>
            </a:r>
            <a:r>
              <a:rPr lang="en-US" sz="1800" b="1" dirty="0">
                <a:solidFill>
                  <a:schemeClr val="tx1">
                    <a:lumMod val="50000"/>
                  </a:schemeClr>
                </a:solidFill>
              </a:rPr>
              <a:t>module twin</a:t>
            </a:r>
            <a:r>
              <a:rPr lang="en-US" sz="1800" dirty="0">
                <a:solidFill>
                  <a:schemeClr val="tx1">
                    <a:lumMod val="50000"/>
                  </a:schemeClr>
                </a:solidFill>
              </a:rPr>
              <a:t> is a JSON document stored in IoT Hub, that contains state information for a module instance, including metadata, configurations, and conditions. </a:t>
            </a:r>
          </a:p>
          <a:p>
            <a:pPr marL="342834" indent="-342834">
              <a:buFont typeface="Arial" panose="020B0604020202020204" pitchFamily="34" charset="0"/>
              <a:buChar char="•"/>
            </a:pPr>
            <a:r>
              <a:rPr lang="en-US" sz="1800" dirty="0">
                <a:solidFill>
                  <a:schemeClr val="tx1">
                    <a:lumMod val="50000"/>
                  </a:schemeClr>
                </a:solidFill>
              </a:rPr>
              <a:t>SDKs to develop custom modules in multiple languages (C#, C, Python, Java, Node.JS)</a:t>
            </a:r>
          </a:p>
        </p:txBody>
      </p:sp>
      <p:pic>
        <p:nvPicPr>
          <p:cNvPr id="9" name="Picture 8" descr="A close up of a logo&#10;&#10;Description generated with high confidence">
            <a:extLst>
              <a:ext uri="{FF2B5EF4-FFF2-40B4-BE49-F238E27FC236}">
                <a16:creationId xmlns:a16="http://schemas.microsoft.com/office/drawing/2014/main" id="{41306804-9121-4EE6-92AC-0EE19F7F3BD6}"/>
              </a:ext>
            </a:extLst>
          </p:cNvPr>
          <p:cNvPicPr>
            <a:picLocks noChangeAspect="1"/>
          </p:cNvPicPr>
          <p:nvPr/>
        </p:nvPicPr>
        <p:blipFill>
          <a:blip r:embed="rId3"/>
          <a:stretch>
            <a:fillRect/>
          </a:stretch>
        </p:blipFill>
        <p:spPr>
          <a:xfrm>
            <a:off x="1265897" y="1082963"/>
            <a:ext cx="3809171" cy="2656490"/>
          </a:xfrm>
          <a:prstGeom prst="rect">
            <a:avLst/>
          </a:prstGeom>
        </p:spPr>
      </p:pic>
      <p:pic>
        <p:nvPicPr>
          <p:cNvPr id="11" name="Picture 10" descr="A picture containing screenshot&#10;&#10;Description generated with very high confidence">
            <a:extLst>
              <a:ext uri="{FF2B5EF4-FFF2-40B4-BE49-F238E27FC236}">
                <a16:creationId xmlns:a16="http://schemas.microsoft.com/office/drawing/2014/main" id="{9E650574-046A-4A9E-B2C0-68CA3ED16454}"/>
              </a:ext>
            </a:extLst>
          </p:cNvPr>
          <p:cNvPicPr>
            <a:picLocks noChangeAspect="1"/>
          </p:cNvPicPr>
          <p:nvPr/>
        </p:nvPicPr>
        <p:blipFill>
          <a:blip r:embed="rId4"/>
          <a:stretch>
            <a:fillRect/>
          </a:stretch>
        </p:blipFill>
        <p:spPr>
          <a:xfrm>
            <a:off x="6370573" y="1206296"/>
            <a:ext cx="4923918" cy="2465297"/>
          </a:xfrm>
          <a:prstGeom prst="rect">
            <a:avLst/>
          </a:prstGeom>
        </p:spPr>
      </p:pic>
    </p:spTree>
    <p:extLst>
      <p:ext uri="{BB962C8B-B14F-4D97-AF65-F5344CB8AC3E}">
        <p14:creationId xmlns:p14="http://schemas.microsoft.com/office/powerpoint/2010/main" val="47239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B02277-A4ED-4501-8AA2-AAB49979F9A0}"/>
              </a:ext>
            </a:extLst>
          </p:cNvPr>
          <p:cNvSpPr>
            <a:spLocks noGrp="1"/>
          </p:cNvSpPr>
          <p:nvPr>
            <p:ph type="title"/>
          </p:nvPr>
        </p:nvSpPr>
        <p:spPr/>
        <p:txBody>
          <a:bodyPr/>
          <a:lstStyle/>
          <a:p>
            <a:r>
              <a:rPr lang="en-US" dirty="0"/>
              <a:t>Communication Patterns - Routing</a:t>
            </a:r>
          </a:p>
        </p:txBody>
      </p:sp>
      <p:sp>
        <p:nvSpPr>
          <p:cNvPr id="69" name="TextBox 68">
            <a:extLst>
              <a:ext uri="{FF2B5EF4-FFF2-40B4-BE49-F238E27FC236}">
                <a16:creationId xmlns:a16="http://schemas.microsoft.com/office/drawing/2014/main" id="{94A931C7-8FAB-4FFD-99B5-7469874A5A69}"/>
              </a:ext>
            </a:extLst>
          </p:cNvPr>
          <p:cNvSpPr txBox="1"/>
          <p:nvPr/>
        </p:nvSpPr>
        <p:spPr>
          <a:xfrm>
            <a:off x="9708597" y="4122532"/>
            <a:ext cx="1694472" cy="320182"/>
          </a:xfrm>
          <a:prstGeom prst="rect">
            <a:avLst/>
          </a:prstGeom>
          <a:noFill/>
        </p:spPr>
        <p:txBody>
          <a:bodyPr wrap="square" lIns="0" tIns="0" rIns="0" bIns="0" rtlCol="0">
            <a:spAutoFit/>
          </a:bodyPr>
          <a:lstStyle/>
          <a:p>
            <a:pPr defTabSz="932563"/>
            <a:r>
              <a:rPr lang="en-US" sz="1632">
                <a:gradFill>
                  <a:gsLst>
                    <a:gs pos="1250">
                      <a:srgbClr val="1A1A1A"/>
                    </a:gs>
                    <a:gs pos="100000">
                      <a:srgbClr val="1A1A1A"/>
                    </a:gs>
                  </a:gsLst>
                  <a:lin ang="5400000" scaled="0"/>
                </a:gradFill>
                <a:latin typeface="Segoe UI"/>
              </a:rPr>
              <a:t>IoT</a:t>
            </a:r>
            <a:r>
              <a:rPr lang="en-US" sz="2040">
                <a:solidFill>
                  <a:srgbClr val="1A1A1A">
                    <a:lumMod val="50000"/>
                    <a:lumOff val="50000"/>
                  </a:srgbClr>
                </a:solidFill>
                <a:latin typeface="Segoe UI Semilight" panose="020B0402040204020203" pitchFamily="34" charset="0"/>
                <a:cs typeface="Segoe UI Semilight" panose="020B0402040204020203" pitchFamily="34" charset="0"/>
              </a:rPr>
              <a:t> </a:t>
            </a:r>
            <a:r>
              <a:rPr lang="en-US" sz="1632">
                <a:gradFill>
                  <a:gsLst>
                    <a:gs pos="1250">
                      <a:srgbClr val="1A1A1A"/>
                    </a:gs>
                    <a:gs pos="100000">
                      <a:srgbClr val="1A1A1A"/>
                    </a:gs>
                  </a:gsLst>
                  <a:lin ang="5400000" scaled="0"/>
                </a:gradFill>
                <a:latin typeface="Segoe UI"/>
              </a:rPr>
              <a:t>Hub</a:t>
            </a:r>
          </a:p>
        </p:txBody>
      </p:sp>
      <p:sp>
        <p:nvSpPr>
          <p:cNvPr id="27" name="Content Placeholder 2">
            <a:extLst>
              <a:ext uri="{FF2B5EF4-FFF2-40B4-BE49-F238E27FC236}">
                <a16:creationId xmlns:a16="http://schemas.microsoft.com/office/drawing/2014/main" id="{C9AB89E2-6A1B-4040-85CC-5FD467C915DD}"/>
              </a:ext>
            </a:extLst>
          </p:cNvPr>
          <p:cNvSpPr txBox="1">
            <a:spLocks/>
          </p:cNvSpPr>
          <p:nvPr/>
        </p:nvSpPr>
        <p:spPr>
          <a:xfrm>
            <a:off x="1273209" y="5732561"/>
            <a:ext cx="5638526" cy="446195"/>
          </a:xfr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1632">
                <a:solidFill>
                  <a:srgbClr val="002050"/>
                </a:solidFill>
                <a:latin typeface="Consolas" panose="020B0609020204030204" pitchFamily="49" charset="0"/>
              </a:rPr>
              <a:t>FROM &lt;source&gt; WHERE &lt;condition&gt; INTO &lt;sink&gt;</a:t>
            </a:r>
          </a:p>
        </p:txBody>
      </p:sp>
      <p:pic>
        <p:nvPicPr>
          <p:cNvPr id="6" name="Picture 5" descr="A screenshot of a cell phone&#10;&#10;Description automatically generated">
            <a:extLst>
              <a:ext uri="{FF2B5EF4-FFF2-40B4-BE49-F238E27FC236}">
                <a16:creationId xmlns:a16="http://schemas.microsoft.com/office/drawing/2014/main" id="{E9D390DA-2D9B-43D6-9CCE-81BD097A1442}"/>
              </a:ext>
            </a:extLst>
          </p:cNvPr>
          <p:cNvPicPr>
            <a:picLocks noChangeAspect="1"/>
          </p:cNvPicPr>
          <p:nvPr/>
        </p:nvPicPr>
        <p:blipFill>
          <a:blip r:embed="rId3"/>
          <a:stretch>
            <a:fillRect/>
          </a:stretch>
        </p:blipFill>
        <p:spPr>
          <a:xfrm>
            <a:off x="600856" y="1384318"/>
            <a:ext cx="10710444" cy="4225889"/>
          </a:xfrm>
          <a:prstGeom prst="rect">
            <a:avLst/>
          </a:prstGeom>
        </p:spPr>
      </p:pic>
    </p:spTree>
    <p:extLst>
      <p:ext uri="{BB962C8B-B14F-4D97-AF65-F5344CB8AC3E}">
        <p14:creationId xmlns:p14="http://schemas.microsoft.com/office/powerpoint/2010/main" val="276902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ED5E-F233-44ED-8747-49B84D8F1E55}"/>
              </a:ext>
            </a:extLst>
          </p:cNvPr>
          <p:cNvSpPr>
            <a:spLocks noGrp="1"/>
          </p:cNvSpPr>
          <p:nvPr>
            <p:ph type="title"/>
          </p:nvPr>
        </p:nvSpPr>
        <p:spPr>
          <a:xfrm>
            <a:off x="275481" y="258228"/>
            <a:ext cx="11887878" cy="565091"/>
          </a:xfrm>
          <a:ln>
            <a:noFill/>
          </a:ln>
        </p:spPr>
        <p:txBody>
          <a:bodyPr/>
          <a:lstStyle/>
          <a:p>
            <a:r>
              <a:rPr lang="en-US"/>
              <a:t>Azure IoT Edge security</a:t>
            </a:r>
          </a:p>
        </p:txBody>
      </p:sp>
      <p:sp>
        <p:nvSpPr>
          <p:cNvPr id="4" name="Rectangle 3">
            <a:extLst>
              <a:ext uri="{FF2B5EF4-FFF2-40B4-BE49-F238E27FC236}">
                <a16:creationId xmlns:a16="http://schemas.microsoft.com/office/drawing/2014/main" id="{5C8292DF-0F9B-4B99-B865-86EAA53ACF11}"/>
              </a:ext>
            </a:extLst>
          </p:cNvPr>
          <p:cNvSpPr/>
          <p:nvPr/>
        </p:nvSpPr>
        <p:spPr>
          <a:xfrm>
            <a:off x="7137893" y="1682441"/>
            <a:ext cx="4196983" cy="479999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endParaRPr lang="en-US" sz="1873">
              <a:noFill/>
              <a:latin typeface="Calibri" panose="020F0502020204030204"/>
            </a:endParaRPr>
          </a:p>
        </p:txBody>
      </p:sp>
      <p:sp>
        <p:nvSpPr>
          <p:cNvPr id="6" name="Rectangle 5">
            <a:extLst>
              <a:ext uri="{FF2B5EF4-FFF2-40B4-BE49-F238E27FC236}">
                <a16:creationId xmlns:a16="http://schemas.microsoft.com/office/drawing/2014/main" id="{1543C2A4-A70A-4D5D-9320-0B8D24EB9369}"/>
              </a:ext>
            </a:extLst>
          </p:cNvPr>
          <p:cNvSpPr/>
          <p:nvPr/>
        </p:nvSpPr>
        <p:spPr>
          <a:xfrm>
            <a:off x="7366182" y="3379138"/>
            <a:ext cx="3662572" cy="1145662"/>
          </a:xfrm>
          <a:prstGeom prst="rect">
            <a:avLst/>
          </a:prstGeom>
          <a:solidFill>
            <a:schemeClr val="accent6">
              <a:lumMod val="60000"/>
              <a:lumOff val="4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defTabSz="951156">
              <a:defRPr/>
            </a:pPr>
            <a:r>
              <a:rPr lang="en-US" sz="1040">
                <a:solidFill>
                  <a:srgbClr val="002060"/>
                </a:solidFill>
                <a:latin typeface="Calibri" panose="020F0502020204030204"/>
              </a:rPr>
              <a:t>Trusted Execution Env</a:t>
            </a:r>
          </a:p>
        </p:txBody>
      </p:sp>
      <p:sp>
        <p:nvSpPr>
          <p:cNvPr id="7" name="Rectangle 6">
            <a:extLst>
              <a:ext uri="{FF2B5EF4-FFF2-40B4-BE49-F238E27FC236}">
                <a16:creationId xmlns:a16="http://schemas.microsoft.com/office/drawing/2014/main" id="{A53CEDAD-56CE-423E-83A2-05FF1BBBE3C5}"/>
              </a:ext>
            </a:extLst>
          </p:cNvPr>
          <p:cNvSpPr/>
          <p:nvPr/>
        </p:nvSpPr>
        <p:spPr>
          <a:xfrm>
            <a:off x="7414755" y="5875657"/>
            <a:ext cx="3613999" cy="420921"/>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r>
              <a:rPr lang="en-US" sz="1040">
                <a:solidFill>
                  <a:srgbClr val="000000"/>
                </a:solidFill>
                <a:latin typeface="Calibri" panose="020F0502020204030204"/>
              </a:rPr>
              <a:t>Secure Processor</a:t>
            </a:r>
          </a:p>
        </p:txBody>
      </p:sp>
      <p:sp>
        <p:nvSpPr>
          <p:cNvPr id="9" name="Rectangle 8">
            <a:extLst>
              <a:ext uri="{FF2B5EF4-FFF2-40B4-BE49-F238E27FC236}">
                <a16:creationId xmlns:a16="http://schemas.microsoft.com/office/drawing/2014/main" id="{08549496-28C2-497F-A846-34DAA3BDB642}"/>
              </a:ext>
            </a:extLst>
          </p:cNvPr>
          <p:cNvSpPr/>
          <p:nvPr/>
        </p:nvSpPr>
        <p:spPr>
          <a:xfrm>
            <a:off x="9336802" y="5361124"/>
            <a:ext cx="1691952" cy="431850"/>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r>
              <a:rPr lang="en-US" sz="1040">
                <a:solidFill>
                  <a:srgbClr val="000000"/>
                </a:solidFill>
                <a:latin typeface="Calibri" panose="020F0502020204030204"/>
              </a:rPr>
              <a:t>Hardware security module</a:t>
            </a:r>
          </a:p>
        </p:txBody>
      </p:sp>
      <p:sp>
        <p:nvSpPr>
          <p:cNvPr id="14" name="Rectangle: Rounded Corners 13">
            <a:extLst>
              <a:ext uri="{FF2B5EF4-FFF2-40B4-BE49-F238E27FC236}">
                <a16:creationId xmlns:a16="http://schemas.microsoft.com/office/drawing/2014/main" id="{2287ADAF-3F88-4B0F-90FC-5851596CD212}"/>
              </a:ext>
            </a:extLst>
          </p:cNvPr>
          <p:cNvSpPr/>
          <p:nvPr/>
        </p:nvSpPr>
        <p:spPr>
          <a:xfrm>
            <a:off x="7364689" y="1950795"/>
            <a:ext cx="795736" cy="584920"/>
          </a:xfrm>
          <a:prstGeom prst="roundRect">
            <a:avLst/>
          </a:prstGeom>
          <a:solidFill>
            <a:srgbClr val="D0EB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r>
              <a:rPr lang="en-US" sz="1040">
                <a:solidFill>
                  <a:srgbClr val="000000"/>
                </a:solidFill>
                <a:latin typeface="Calibri" panose="020F0502020204030204"/>
              </a:rPr>
              <a:t>Module</a:t>
            </a:r>
          </a:p>
        </p:txBody>
      </p:sp>
      <p:sp>
        <p:nvSpPr>
          <p:cNvPr id="15" name="Rectangle: Rounded Corners 14">
            <a:extLst>
              <a:ext uri="{FF2B5EF4-FFF2-40B4-BE49-F238E27FC236}">
                <a16:creationId xmlns:a16="http://schemas.microsoft.com/office/drawing/2014/main" id="{09C920CB-4261-4B01-96E9-12D03231F043}"/>
              </a:ext>
            </a:extLst>
          </p:cNvPr>
          <p:cNvSpPr/>
          <p:nvPr/>
        </p:nvSpPr>
        <p:spPr>
          <a:xfrm>
            <a:off x="8427905" y="1950795"/>
            <a:ext cx="750058" cy="584920"/>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r>
              <a:rPr lang="en-US" sz="1040">
                <a:solidFill>
                  <a:srgbClr val="000000"/>
                </a:solidFill>
                <a:latin typeface="Calibri" panose="020F0502020204030204"/>
              </a:rPr>
              <a:t>Module</a:t>
            </a:r>
          </a:p>
        </p:txBody>
      </p:sp>
      <p:cxnSp>
        <p:nvCxnSpPr>
          <p:cNvPr id="19" name="Straight Arrow Connector 18">
            <a:extLst>
              <a:ext uri="{FF2B5EF4-FFF2-40B4-BE49-F238E27FC236}">
                <a16:creationId xmlns:a16="http://schemas.microsoft.com/office/drawing/2014/main" id="{68EC65C4-2483-4B8A-A866-CC3BA420AE14}"/>
              </a:ext>
            </a:extLst>
          </p:cNvPr>
          <p:cNvCxnSpPr>
            <a:cxnSpLocks/>
            <a:endCxn id="15" idx="2"/>
          </p:cNvCxnSpPr>
          <p:nvPr/>
        </p:nvCxnSpPr>
        <p:spPr>
          <a:xfrm flipV="1">
            <a:off x="8802934" y="2535715"/>
            <a:ext cx="0" cy="173830"/>
          </a:xfrm>
          <a:prstGeom prst="straightConnector1">
            <a:avLst/>
          </a:prstGeom>
          <a:ln w="158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00B643D9-A5DE-4ED4-A668-ABC3463BB86B}"/>
              </a:ext>
            </a:extLst>
          </p:cNvPr>
          <p:cNvSpPr/>
          <p:nvPr/>
        </p:nvSpPr>
        <p:spPr>
          <a:xfrm>
            <a:off x="9446291" y="1950795"/>
            <a:ext cx="745635" cy="584920"/>
          </a:xfrm>
          <a:prstGeom prst="roundRect">
            <a:avLst/>
          </a:prstGeom>
          <a:solidFill>
            <a:srgbClr val="FFEB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r>
              <a:rPr lang="en-US" sz="1040">
                <a:solidFill>
                  <a:srgbClr val="000000"/>
                </a:solidFill>
                <a:latin typeface="Calibri" panose="020F0502020204030204"/>
              </a:rPr>
              <a:t>Module</a:t>
            </a:r>
          </a:p>
        </p:txBody>
      </p:sp>
      <p:cxnSp>
        <p:nvCxnSpPr>
          <p:cNvPr id="21" name="Connector: Elbow 20">
            <a:extLst>
              <a:ext uri="{FF2B5EF4-FFF2-40B4-BE49-F238E27FC236}">
                <a16:creationId xmlns:a16="http://schemas.microsoft.com/office/drawing/2014/main" id="{F2B78B59-311A-4128-BA99-81565ADA09C2}"/>
              </a:ext>
            </a:extLst>
          </p:cNvPr>
          <p:cNvCxnSpPr>
            <a:cxnSpLocks/>
          </p:cNvCxnSpPr>
          <p:nvPr/>
        </p:nvCxnSpPr>
        <p:spPr>
          <a:xfrm rot="5400000" flipH="1" flipV="1">
            <a:off x="8861589" y="1922523"/>
            <a:ext cx="340996" cy="1574041"/>
          </a:xfrm>
          <a:prstGeom prst="bentConnector3">
            <a:avLst>
              <a:gd name="adj1" fmla="val 50000"/>
            </a:avLst>
          </a:prstGeom>
          <a:ln w="158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BC6E001-3634-40D4-B5A9-603896C564D5}"/>
              </a:ext>
            </a:extLst>
          </p:cNvPr>
          <p:cNvCxnSpPr>
            <a:cxnSpLocks/>
          </p:cNvCxnSpPr>
          <p:nvPr/>
        </p:nvCxnSpPr>
        <p:spPr>
          <a:xfrm>
            <a:off x="8986381" y="3893677"/>
            <a:ext cx="544225" cy="0"/>
          </a:xfrm>
          <a:prstGeom prst="straightConnector1">
            <a:avLst/>
          </a:prstGeom>
          <a:ln w="158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1DAEB3-2DDD-484C-A6B9-39F363C61056}"/>
              </a:ext>
            </a:extLst>
          </p:cNvPr>
          <p:cNvCxnSpPr>
            <a:cxnSpLocks/>
          </p:cNvCxnSpPr>
          <p:nvPr/>
        </p:nvCxnSpPr>
        <p:spPr>
          <a:xfrm>
            <a:off x="9529987" y="3893677"/>
            <a:ext cx="1" cy="1467866"/>
          </a:xfrm>
          <a:prstGeom prst="straightConnector1">
            <a:avLst/>
          </a:prstGeom>
          <a:ln w="158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0CDC066-DBDB-448B-A317-7AD9CEB4D969}"/>
              </a:ext>
            </a:extLst>
          </p:cNvPr>
          <p:cNvSpPr/>
          <p:nvPr/>
        </p:nvSpPr>
        <p:spPr>
          <a:xfrm>
            <a:off x="7401518" y="4710661"/>
            <a:ext cx="1691952" cy="420921"/>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r>
              <a:rPr lang="en-US" sz="1040">
                <a:solidFill>
                  <a:srgbClr val="000000"/>
                </a:solidFill>
                <a:latin typeface="Calibri" panose="020F0502020204030204"/>
              </a:rPr>
              <a:t>Secure Boot and Updates </a:t>
            </a:r>
          </a:p>
        </p:txBody>
      </p:sp>
      <p:sp>
        <p:nvSpPr>
          <p:cNvPr id="56" name="Rectangle 55">
            <a:extLst>
              <a:ext uri="{FF2B5EF4-FFF2-40B4-BE49-F238E27FC236}">
                <a16:creationId xmlns:a16="http://schemas.microsoft.com/office/drawing/2014/main" id="{2863798C-F30B-4C92-969D-BB4E79E28BC7}"/>
              </a:ext>
            </a:extLst>
          </p:cNvPr>
          <p:cNvSpPr/>
          <p:nvPr/>
        </p:nvSpPr>
        <p:spPr>
          <a:xfrm>
            <a:off x="7406377" y="5370840"/>
            <a:ext cx="1691952" cy="420921"/>
          </a:xfrm>
          <a:prstGeom prst="rect">
            <a:avLst/>
          </a:pr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r>
              <a:rPr lang="en-US" sz="1040">
                <a:solidFill>
                  <a:srgbClr val="000000"/>
                </a:solidFill>
                <a:latin typeface="Calibri" panose="020F0502020204030204"/>
              </a:rPr>
              <a:t>ROM</a:t>
            </a:r>
          </a:p>
        </p:txBody>
      </p:sp>
      <p:cxnSp>
        <p:nvCxnSpPr>
          <p:cNvPr id="85" name="Straight Arrow Connector 84">
            <a:extLst>
              <a:ext uri="{FF2B5EF4-FFF2-40B4-BE49-F238E27FC236}">
                <a16:creationId xmlns:a16="http://schemas.microsoft.com/office/drawing/2014/main" id="{F81B830F-9B66-4DF0-8CBC-01378A8BC445}"/>
              </a:ext>
            </a:extLst>
          </p:cNvPr>
          <p:cNvCxnSpPr>
            <a:cxnSpLocks/>
            <a:stCxn id="55" idx="0"/>
            <a:endCxn id="116" idx="2"/>
          </p:cNvCxnSpPr>
          <p:nvPr/>
        </p:nvCxnSpPr>
        <p:spPr>
          <a:xfrm flipH="1" flipV="1">
            <a:off x="8245068" y="4158778"/>
            <a:ext cx="2426" cy="551882"/>
          </a:xfrm>
          <a:prstGeom prst="straightConnector1">
            <a:avLst/>
          </a:prstGeom>
          <a:ln w="158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1D5A845-98EE-4297-8180-E4E7EF741150}"/>
              </a:ext>
            </a:extLst>
          </p:cNvPr>
          <p:cNvCxnSpPr>
            <a:cxnSpLocks/>
            <a:stCxn id="56" idx="0"/>
            <a:endCxn id="55" idx="2"/>
          </p:cNvCxnSpPr>
          <p:nvPr/>
        </p:nvCxnSpPr>
        <p:spPr>
          <a:xfrm flipH="1" flipV="1">
            <a:off x="8247494" y="5131581"/>
            <a:ext cx="4859" cy="239258"/>
          </a:xfrm>
          <a:prstGeom prst="straightConnector1">
            <a:avLst/>
          </a:prstGeom>
          <a:ln w="158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92C8D7DE-E8B7-4B30-B331-6C3D6C45AD69}"/>
              </a:ext>
            </a:extLst>
          </p:cNvPr>
          <p:cNvCxnSpPr>
            <a:cxnSpLocks/>
            <a:stCxn id="116" idx="0"/>
            <a:endCxn id="14" idx="2"/>
          </p:cNvCxnSpPr>
          <p:nvPr/>
        </p:nvCxnSpPr>
        <p:spPr>
          <a:xfrm rot="16200000" flipV="1">
            <a:off x="7831649" y="2466623"/>
            <a:ext cx="344327" cy="482510"/>
          </a:xfrm>
          <a:prstGeom prst="bentConnector3">
            <a:avLst>
              <a:gd name="adj1" fmla="val 50000"/>
            </a:avLst>
          </a:prstGeom>
          <a:ln w="15875">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635ED4A9-4E14-4E3D-ABB3-24A4ACA8EA86}"/>
              </a:ext>
            </a:extLst>
          </p:cNvPr>
          <p:cNvSpPr/>
          <p:nvPr/>
        </p:nvSpPr>
        <p:spPr>
          <a:xfrm>
            <a:off x="9851551" y="3522706"/>
            <a:ext cx="724192" cy="584920"/>
          </a:xfrm>
          <a:prstGeom prst="roundRect">
            <a:avLst/>
          </a:prstGeom>
          <a:solidFill>
            <a:srgbClr val="FFEB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r>
              <a:rPr lang="en-US" sz="1040">
                <a:solidFill>
                  <a:srgbClr val="000000"/>
                </a:solidFill>
                <a:latin typeface="Calibri" panose="020F0502020204030204"/>
              </a:rPr>
              <a:t>Sensitive code</a:t>
            </a:r>
          </a:p>
        </p:txBody>
      </p:sp>
      <p:cxnSp>
        <p:nvCxnSpPr>
          <p:cNvPr id="107" name="Straight Arrow Connector 106">
            <a:extLst>
              <a:ext uri="{FF2B5EF4-FFF2-40B4-BE49-F238E27FC236}">
                <a16:creationId xmlns:a16="http://schemas.microsoft.com/office/drawing/2014/main" id="{B19A83C9-1E4B-49F1-BBF3-EAD01DFEA470}"/>
              </a:ext>
            </a:extLst>
          </p:cNvPr>
          <p:cNvCxnSpPr>
            <a:cxnSpLocks/>
          </p:cNvCxnSpPr>
          <p:nvPr/>
        </p:nvCxnSpPr>
        <p:spPr>
          <a:xfrm>
            <a:off x="10059334" y="2534379"/>
            <a:ext cx="0" cy="989174"/>
          </a:xfrm>
          <a:prstGeom prst="straightConnector1">
            <a:avLst/>
          </a:prstGeom>
          <a:ln w="158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0D474C3-5CE1-415E-9EC2-7B7AAC248BC2}"/>
              </a:ext>
            </a:extLst>
          </p:cNvPr>
          <p:cNvSpPr/>
          <p:nvPr/>
        </p:nvSpPr>
        <p:spPr bwMode="auto">
          <a:xfrm>
            <a:off x="435260" y="1911388"/>
            <a:ext cx="6419542" cy="380244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 tIns="91427" rIns="91427" bIns="91427" numCol="1" spcCol="0" rtlCol="0" fromWordArt="0" anchor="ctr" anchorCtr="0" forceAA="0" compatLnSpc="1">
            <a:prstTxWarp prst="textNoShape">
              <a:avLst/>
            </a:prstTxWarp>
            <a:noAutofit/>
          </a:bodyPr>
          <a:lstStyle/>
          <a:p>
            <a:pPr defTabSz="932563" fontAlgn="base">
              <a:lnSpc>
                <a:spcPct val="90000"/>
              </a:lnSpc>
              <a:spcBef>
                <a:spcPts val="306"/>
              </a:spcBef>
              <a:defRPr/>
            </a:pPr>
            <a:r>
              <a:rPr lang="en-US" sz="2448" dirty="0">
                <a:gradFill>
                  <a:gsLst>
                    <a:gs pos="70536">
                      <a:srgbClr val="000000"/>
                    </a:gs>
                    <a:gs pos="32000">
                      <a:srgbClr val="000000"/>
                    </a:gs>
                  </a:gsLst>
                  <a:lin ang="5400000" scaled="0"/>
                </a:gradFill>
                <a:latin typeface="Segoe UI Semibold"/>
              </a:rPr>
              <a:t>Security is critical for IoT devices</a:t>
            </a:r>
          </a:p>
          <a:p>
            <a:pPr defTabSz="932563" fontAlgn="base">
              <a:lnSpc>
                <a:spcPct val="90000"/>
              </a:lnSpc>
              <a:spcBef>
                <a:spcPts val="306"/>
              </a:spcBef>
              <a:defRPr/>
            </a:pPr>
            <a:endParaRPr lang="en-US" sz="2448" dirty="0">
              <a:gradFill>
                <a:gsLst>
                  <a:gs pos="70536">
                    <a:srgbClr val="000000"/>
                  </a:gs>
                  <a:gs pos="32000">
                    <a:srgbClr val="000000"/>
                  </a:gs>
                </a:gsLst>
                <a:lin ang="5400000" scaled="0"/>
              </a:gradFill>
              <a:latin typeface="Segoe UI Semibold"/>
            </a:endParaRPr>
          </a:p>
          <a:p>
            <a:pPr defTabSz="932563" fontAlgn="base">
              <a:lnSpc>
                <a:spcPct val="90000"/>
              </a:lnSpc>
              <a:spcBef>
                <a:spcPts val="306"/>
              </a:spcBef>
              <a:defRPr/>
            </a:pPr>
            <a:r>
              <a:rPr lang="en-US" sz="2448" dirty="0">
                <a:gradFill>
                  <a:gsLst>
                    <a:gs pos="70536">
                      <a:srgbClr val="000000"/>
                    </a:gs>
                    <a:gs pos="32000">
                      <a:srgbClr val="000000"/>
                    </a:gs>
                  </a:gsLst>
                  <a:lin ang="5400000" scaled="0"/>
                </a:gradFill>
                <a:latin typeface="Segoe UI Semibold"/>
              </a:rPr>
              <a:t>Azure IoT Edge has an industry leading security framework</a:t>
            </a:r>
          </a:p>
          <a:p>
            <a:pPr marL="349724" indent="-349724" defTabSz="932563" fontAlgn="base">
              <a:lnSpc>
                <a:spcPct val="90000"/>
              </a:lnSpc>
              <a:spcBef>
                <a:spcPts val="306"/>
              </a:spcBef>
              <a:buFont typeface="Arial" panose="020B0604020202020204" pitchFamily="34" charset="0"/>
              <a:buChar char="•"/>
              <a:defRPr/>
            </a:pPr>
            <a:r>
              <a:rPr lang="en-US" sz="2040" dirty="0">
                <a:gradFill>
                  <a:gsLst>
                    <a:gs pos="70536">
                      <a:srgbClr val="000000"/>
                    </a:gs>
                    <a:gs pos="32000">
                      <a:srgbClr val="000000"/>
                    </a:gs>
                  </a:gsLst>
                  <a:lin ang="5400000" scaled="0"/>
                </a:gradFill>
                <a:latin typeface="Segoe UI Semibold"/>
              </a:rPr>
              <a:t>Secure boot</a:t>
            </a:r>
          </a:p>
          <a:p>
            <a:pPr marL="349724" indent="-349724" defTabSz="932563" fontAlgn="base">
              <a:lnSpc>
                <a:spcPct val="90000"/>
              </a:lnSpc>
              <a:spcBef>
                <a:spcPts val="306"/>
              </a:spcBef>
              <a:buFont typeface="Arial" panose="020B0604020202020204" pitchFamily="34" charset="0"/>
              <a:buChar char="•"/>
              <a:defRPr/>
            </a:pPr>
            <a:r>
              <a:rPr lang="en-US" sz="2040" dirty="0">
                <a:gradFill>
                  <a:gsLst>
                    <a:gs pos="70536">
                      <a:srgbClr val="000000"/>
                    </a:gs>
                    <a:gs pos="32000">
                      <a:srgbClr val="000000"/>
                    </a:gs>
                  </a:gsLst>
                  <a:lin ang="5400000" scaled="0"/>
                </a:gradFill>
                <a:latin typeface="Segoe UI Semibold"/>
              </a:rPr>
              <a:t>Secret storage</a:t>
            </a:r>
          </a:p>
          <a:p>
            <a:pPr marL="349724" indent="-349724" defTabSz="932563" fontAlgn="base">
              <a:lnSpc>
                <a:spcPct val="90000"/>
              </a:lnSpc>
              <a:spcBef>
                <a:spcPts val="306"/>
              </a:spcBef>
              <a:buFont typeface="Arial" panose="020B0604020202020204" pitchFamily="34" charset="0"/>
              <a:buChar char="•"/>
              <a:defRPr/>
            </a:pPr>
            <a:r>
              <a:rPr lang="en-US" sz="2040" dirty="0">
                <a:gradFill>
                  <a:gsLst>
                    <a:gs pos="70536">
                      <a:srgbClr val="000000"/>
                    </a:gs>
                    <a:gs pos="32000">
                      <a:srgbClr val="000000"/>
                    </a:gs>
                  </a:gsLst>
                  <a:lin ang="5400000" scaled="0"/>
                </a:gradFill>
                <a:latin typeface="Segoe UI Semibold"/>
              </a:rPr>
              <a:t>Correct workload</a:t>
            </a:r>
          </a:p>
          <a:p>
            <a:pPr marL="349724" indent="-349724" defTabSz="932563" fontAlgn="base">
              <a:lnSpc>
                <a:spcPct val="90000"/>
              </a:lnSpc>
              <a:spcBef>
                <a:spcPts val="306"/>
              </a:spcBef>
              <a:buFont typeface="Arial" panose="020B0604020202020204" pitchFamily="34" charset="0"/>
              <a:buChar char="•"/>
              <a:defRPr/>
            </a:pPr>
            <a:r>
              <a:rPr lang="en-US" sz="2040" dirty="0">
                <a:gradFill>
                  <a:gsLst>
                    <a:gs pos="70536">
                      <a:srgbClr val="000000"/>
                    </a:gs>
                    <a:gs pos="32000">
                      <a:srgbClr val="000000"/>
                    </a:gs>
                  </a:gsLst>
                  <a:lin ang="5400000" scaled="0"/>
                </a:gradFill>
                <a:latin typeface="Segoe UI Semibold"/>
              </a:rPr>
              <a:t>Encrypted communication</a:t>
            </a:r>
          </a:p>
          <a:p>
            <a:pPr marL="349724" indent="-349724" defTabSz="932563" fontAlgn="base">
              <a:lnSpc>
                <a:spcPct val="90000"/>
              </a:lnSpc>
              <a:spcBef>
                <a:spcPts val="306"/>
              </a:spcBef>
              <a:buFont typeface="Arial" panose="020B0604020202020204" pitchFamily="34" charset="0"/>
              <a:buChar char="•"/>
              <a:defRPr/>
            </a:pPr>
            <a:r>
              <a:rPr lang="en-US" sz="2040" dirty="0">
                <a:gradFill>
                  <a:gsLst>
                    <a:gs pos="70536">
                      <a:srgbClr val="000000"/>
                    </a:gs>
                    <a:gs pos="32000">
                      <a:srgbClr val="000000"/>
                    </a:gs>
                  </a:gsLst>
                  <a:lin ang="5400000" scaled="0"/>
                </a:gradFill>
                <a:latin typeface="Segoe UI Semibold"/>
              </a:rPr>
              <a:t>Secure execution (public preview)</a:t>
            </a:r>
          </a:p>
          <a:p>
            <a:pPr marL="349724" indent="-349724" defTabSz="932563" fontAlgn="base">
              <a:lnSpc>
                <a:spcPct val="90000"/>
              </a:lnSpc>
              <a:spcBef>
                <a:spcPts val="306"/>
              </a:spcBef>
              <a:buFont typeface="Arial" panose="020B0604020202020204" pitchFamily="34" charset="0"/>
              <a:buChar char="•"/>
              <a:defRPr/>
            </a:pPr>
            <a:r>
              <a:rPr lang="en-US" sz="2040" dirty="0">
                <a:gradFill>
                  <a:gsLst>
                    <a:gs pos="70536">
                      <a:srgbClr val="000000"/>
                    </a:gs>
                    <a:gs pos="32000">
                      <a:srgbClr val="000000"/>
                    </a:gs>
                  </a:gsLst>
                  <a:lin ang="5400000" scaled="0"/>
                </a:gradFill>
                <a:latin typeface="Segoe UI Semibold"/>
              </a:rPr>
              <a:t>Security monitoring</a:t>
            </a:r>
          </a:p>
          <a:p>
            <a:pPr defTabSz="932563" fontAlgn="base">
              <a:lnSpc>
                <a:spcPct val="90000"/>
              </a:lnSpc>
              <a:spcBef>
                <a:spcPts val="306"/>
              </a:spcBef>
              <a:defRPr/>
            </a:pPr>
            <a:endParaRPr lang="en-US" sz="2448" dirty="0">
              <a:gradFill>
                <a:gsLst>
                  <a:gs pos="70536">
                    <a:srgbClr val="000000"/>
                  </a:gs>
                  <a:gs pos="32000">
                    <a:srgbClr val="000000"/>
                  </a:gs>
                </a:gsLst>
                <a:lin ang="5400000" scaled="0"/>
              </a:gradFill>
              <a:latin typeface="Segoe UI Semibold"/>
            </a:endParaRPr>
          </a:p>
          <a:p>
            <a:pPr defTabSz="932563" fontAlgn="base">
              <a:lnSpc>
                <a:spcPct val="90000"/>
              </a:lnSpc>
              <a:spcBef>
                <a:spcPts val="306"/>
              </a:spcBef>
              <a:defRPr/>
            </a:pPr>
            <a:endParaRPr lang="en-US" sz="2448" dirty="0">
              <a:gradFill>
                <a:gsLst>
                  <a:gs pos="70536">
                    <a:srgbClr val="000000"/>
                  </a:gs>
                  <a:gs pos="32000">
                    <a:srgbClr val="000000"/>
                  </a:gs>
                </a:gsLst>
                <a:lin ang="5400000" scaled="0"/>
              </a:gradFill>
              <a:latin typeface="Segoe UI Semibold"/>
            </a:endParaRPr>
          </a:p>
        </p:txBody>
      </p:sp>
      <p:sp>
        <p:nvSpPr>
          <p:cNvPr id="116" name="Rectangle: Rounded Corners 115">
            <a:extLst>
              <a:ext uri="{FF2B5EF4-FFF2-40B4-BE49-F238E27FC236}">
                <a16:creationId xmlns:a16="http://schemas.microsoft.com/office/drawing/2014/main" id="{499F55AD-FE98-4650-BE19-26FA5625F038}"/>
              </a:ext>
            </a:extLst>
          </p:cNvPr>
          <p:cNvSpPr/>
          <p:nvPr/>
        </p:nvSpPr>
        <p:spPr>
          <a:xfrm>
            <a:off x="7503535" y="2880042"/>
            <a:ext cx="1483065" cy="1278736"/>
          </a:xfrm>
          <a:prstGeom prst="roundRect">
            <a:avLst/>
          </a:prstGeom>
          <a:solidFill>
            <a:srgbClr val="85CBFF"/>
          </a:solidFill>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951156">
              <a:defRPr/>
            </a:pPr>
            <a:r>
              <a:rPr lang="en-US" sz="1040">
                <a:solidFill>
                  <a:srgbClr val="000000"/>
                </a:solidFill>
                <a:latin typeface="Calibri" panose="020F0502020204030204"/>
              </a:rPr>
              <a:t>IoT Edge runtime</a:t>
            </a:r>
          </a:p>
        </p:txBody>
      </p:sp>
      <p:sp>
        <p:nvSpPr>
          <p:cNvPr id="34" name="Rectangle: Rounded Corners 33">
            <a:extLst>
              <a:ext uri="{FF2B5EF4-FFF2-40B4-BE49-F238E27FC236}">
                <a16:creationId xmlns:a16="http://schemas.microsoft.com/office/drawing/2014/main" id="{426AD611-445B-455A-B5CB-06E6088E626E}"/>
              </a:ext>
            </a:extLst>
          </p:cNvPr>
          <p:cNvSpPr/>
          <p:nvPr/>
        </p:nvSpPr>
        <p:spPr>
          <a:xfrm>
            <a:off x="10399710" y="1950795"/>
            <a:ext cx="745635" cy="584920"/>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156">
              <a:defRPr/>
            </a:pPr>
            <a:r>
              <a:rPr lang="en-US" sz="1040">
                <a:solidFill>
                  <a:srgbClr val="000000"/>
                </a:solidFill>
                <a:latin typeface="Calibri" panose="020F0502020204030204"/>
              </a:rPr>
              <a:t>Security monitor</a:t>
            </a:r>
          </a:p>
        </p:txBody>
      </p:sp>
      <p:cxnSp>
        <p:nvCxnSpPr>
          <p:cNvPr id="40" name="Connector: Elbow 39">
            <a:extLst>
              <a:ext uri="{FF2B5EF4-FFF2-40B4-BE49-F238E27FC236}">
                <a16:creationId xmlns:a16="http://schemas.microsoft.com/office/drawing/2014/main" id="{996863E5-58F5-4F33-AFC0-B915F9980B9E}"/>
              </a:ext>
            </a:extLst>
          </p:cNvPr>
          <p:cNvCxnSpPr>
            <a:cxnSpLocks/>
          </p:cNvCxnSpPr>
          <p:nvPr/>
        </p:nvCxnSpPr>
        <p:spPr>
          <a:xfrm rot="5400000" flipH="1" flipV="1">
            <a:off x="9336634" y="1444149"/>
            <a:ext cx="344327" cy="2527460"/>
          </a:xfrm>
          <a:prstGeom prst="bentConnector3">
            <a:avLst>
              <a:gd name="adj1" fmla="val 50000"/>
            </a:avLst>
          </a:prstGeom>
          <a:ln w="158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3ED934C-A390-460A-B29E-18998EAB7E6B}"/>
              </a:ext>
            </a:extLst>
          </p:cNvPr>
          <p:cNvCxnSpPr>
            <a:cxnSpLocks/>
          </p:cNvCxnSpPr>
          <p:nvPr/>
        </p:nvCxnSpPr>
        <p:spPr>
          <a:xfrm flipH="1">
            <a:off x="8163153" y="2227058"/>
            <a:ext cx="264753" cy="1"/>
          </a:xfrm>
          <a:prstGeom prst="straightConnector1">
            <a:avLst/>
          </a:prstGeom>
          <a:ln w="158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17E5439-9446-4E3C-8090-112624528E5D}"/>
              </a:ext>
            </a:extLst>
          </p:cNvPr>
          <p:cNvCxnSpPr>
            <a:cxnSpLocks/>
          </p:cNvCxnSpPr>
          <p:nvPr/>
        </p:nvCxnSpPr>
        <p:spPr>
          <a:xfrm flipH="1">
            <a:off x="9171368" y="2227057"/>
            <a:ext cx="264753" cy="1"/>
          </a:xfrm>
          <a:prstGeom prst="straightConnector1">
            <a:avLst/>
          </a:prstGeom>
          <a:ln w="158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0DB001A3-A55E-4DAA-84F2-E461736F159F}"/>
              </a:ext>
            </a:extLst>
          </p:cNvPr>
          <p:cNvSpPr>
            <a:spLocks noChangeAspect="1"/>
          </p:cNvSpPr>
          <p:nvPr/>
        </p:nvSpPr>
        <p:spPr bwMode="auto">
          <a:xfrm flipV="1">
            <a:off x="5067635" y="2967148"/>
            <a:ext cx="1616626" cy="89116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lumMod val="85000"/>
            </a:schemeClr>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srgbClr val="353535"/>
              </a:solidFill>
              <a:latin typeface="Segoe UI Semilight"/>
            </a:endParaRPr>
          </a:p>
        </p:txBody>
      </p:sp>
      <p:cxnSp>
        <p:nvCxnSpPr>
          <p:cNvPr id="32" name="Straight Arrow Connector 31">
            <a:extLst>
              <a:ext uri="{FF2B5EF4-FFF2-40B4-BE49-F238E27FC236}">
                <a16:creationId xmlns:a16="http://schemas.microsoft.com/office/drawing/2014/main" id="{CC32FB3B-D5A2-4003-ABCE-F2AE472FB253}"/>
              </a:ext>
            </a:extLst>
          </p:cNvPr>
          <p:cNvCxnSpPr>
            <a:cxnSpLocks/>
            <a:stCxn id="116" idx="1"/>
            <a:endCxn id="31" idx="5"/>
          </p:cNvCxnSpPr>
          <p:nvPr/>
        </p:nvCxnSpPr>
        <p:spPr>
          <a:xfrm flipH="1">
            <a:off x="6684261" y="3519410"/>
            <a:ext cx="819274" cy="604"/>
          </a:xfrm>
          <a:prstGeom prst="straightConnector1">
            <a:avLst/>
          </a:prstGeom>
          <a:ln w="158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74772317"/>
      </p:ext>
    </p:extLst>
  </p:cSld>
  <p:clrMapOvr>
    <a:masterClrMapping/>
  </p:clrMapOvr>
  <mc:AlternateContent xmlns:mc="http://schemas.openxmlformats.org/markup-compatibility/2006" xmlns:p14="http://schemas.microsoft.com/office/powerpoint/2010/main">
    <mc:Choice Requires="p14">
      <p:transition spd="med" p14:dur="700" advTm="2418">
        <p:fade/>
      </p:transition>
    </mc:Choice>
    <mc:Fallback xmlns="">
      <p:transition spd="med" advTm="24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xEl>
                                              <p:pRg st="2" end="2"/>
                                            </p:txEl>
                                          </p:spTgt>
                                        </p:tgtEl>
                                        <p:attrNameLst>
                                          <p:attrName>style.visibility</p:attrName>
                                        </p:attrNameLst>
                                      </p:cBhvr>
                                      <p:to>
                                        <p:strVal val="visible"/>
                                      </p:to>
                                    </p:set>
                                    <p:animEffect transition="in" filter="fade">
                                      <p:cBhvr>
                                        <p:cTn id="7" dur="500"/>
                                        <p:tgtEl>
                                          <p:spTgt spid="10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xEl>
                                              <p:pRg st="3" end="3"/>
                                            </p:txEl>
                                          </p:spTgt>
                                        </p:tgtEl>
                                        <p:attrNameLst>
                                          <p:attrName>style.visibility</p:attrName>
                                        </p:attrNameLst>
                                      </p:cBhvr>
                                      <p:to>
                                        <p:strVal val="visible"/>
                                      </p:to>
                                    </p:set>
                                    <p:animEffect transition="in" filter="fade">
                                      <p:cBhvr>
                                        <p:cTn id="12" dur="500"/>
                                        <p:tgtEl>
                                          <p:spTgt spid="109">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par>
                                <p:cTn id="28" presetID="10" presetClass="entr" presetSubtype="0" fill="hold" nodeType="with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fade">
                                      <p:cBhvr>
                                        <p:cTn id="33" dur="500"/>
                                        <p:tgtEl>
                                          <p:spTgt spid="1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9">
                                            <p:txEl>
                                              <p:pRg st="4" end="4"/>
                                            </p:txEl>
                                          </p:spTgt>
                                        </p:tgtEl>
                                        <p:attrNameLst>
                                          <p:attrName>style.visibility</p:attrName>
                                        </p:attrNameLst>
                                      </p:cBhvr>
                                      <p:to>
                                        <p:strVal val="visible"/>
                                      </p:to>
                                    </p:set>
                                    <p:animEffect transition="in" filter="fade">
                                      <p:cBhvr>
                                        <p:cTn id="46" dur="500"/>
                                        <p:tgtEl>
                                          <p:spTgt spid="109">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9">
                                            <p:txEl>
                                              <p:pRg st="5" end="5"/>
                                            </p:txEl>
                                          </p:spTgt>
                                        </p:tgtEl>
                                        <p:attrNameLst>
                                          <p:attrName>style.visibility</p:attrName>
                                        </p:attrNameLst>
                                      </p:cBhvr>
                                      <p:to>
                                        <p:strVal val="visible"/>
                                      </p:to>
                                    </p:set>
                                    <p:animEffect transition="in" filter="fade">
                                      <p:cBhvr>
                                        <p:cTn id="60" dur="500"/>
                                        <p:tgtEl>
                                          <p:spTgt spid="109">
                                            <p:txEl>
                                              <p:pRg st="5" end="5"/>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fade">
                                      <p:cBhvr>
                                        <p:cTn id="69" dur="500"/>
                                        <p:tgtEl>
                                          <p:spTgt spid="101"/>
                                        </p:tgtEl>
                                      </p:cBhvr>
                                    </p:animEffect>
                                  </p:childTnLst>
                                </p:cTn>
                              </p:par>
                              <p:par>
                                <p:cTn id="70" presetID="10" presetClass="entr" presetSubtype="0" fill="hold"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9">
                                            <p:txEl>
                                              <p:pRg st="6" end="6"/>
                                            </p:txEl>
                                          </p:spTgt>
                                        </p:tgtEl>
                                        <p:attrNameLst>
                                          <p:attrName>style.visibility</p:attrName>
                                        </p:attrNameLst>
                                      </p:cBhvr>
                                      <p:to>
                                        <p:strVal val="visible"/>
                                      </p:to>
                                    </p:set>
                                    <p:animEffect transition="in" filter="fade">
                                      <p:cBhvr>
                                        <p:cTn id="83" dur="500"/>
                                        <p:tgtEl>
                                          <p:spTgt spid="109">
                                            <p:txEl>
                                              <p:pRg st="6" end="6"/>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09">
                                            <p:txEl>
                                              <p:pRg st="7" end="7"/>
                                            </p:txEl>
                                          </p:spTgt>
                                        </p:tgtEl>
                                        <p:attrNameLst>
                                          <p:attrName>style.visibility</p:attrName>
                                        </p:attrNameLst>
                                      </p:cBhvr>
                                      <p:to>
                                        <p:strVal val="visible"/>
                                      </p:to>
                                    </p:set>
                                    <p:animEffect transition="in" filter="fade">
                                      <p:cBhvr>
                                        <p:cTn id="94" dur="500"/>
                                        <p:tgtEl>
                                          <p:spTgt spid="109">
                                            <p:txEl>
                                              <p:pRg st="7" end="7"/>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fade">
                                      <p:cBhvr>
                                        <p:cTn id="97" dur="50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07"/>
                                        </p:tgtEl>
                                        <p:attrNameLst>
                                          <p:attrName>style.visibility</p:attrName>
                                        </p:attrNameLst>
                                      </p:cBhvr>
                                      <p:to>
                                        <p:strVal val="visible"/>
                                      </p:to>
                                    </p:set>
                                    <p:animEffect transition="in" filter="fade">
                                      <p:cBhvr>
                                        <p:cTn id="102" dur="500"/>
                                        <p:tgtEl>
                                          <p:spTgt spid="10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fade">
                                      <p:cBhvr>
                                        <p:cTn id="105" dur="500"/>
                                        <p:tgtEl>
                                          <p:spTgt spid="103"/>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09">
                                            <p:txEl>
                                              <p:pRg st="8" end="8"/>
                                            </p:txEl>
                                          </p:spTgt>
                                        </p:tgtEl>
                                        <p:attrNameLst>
                                          <p:attrName>style.visibility</p:attrName>
                                        </p:attrNameLst>
                                      </p:cBhvr>
                                      <p:to>
                                        <p:strVal val="visible"/>
                                      </p:to>
                                    </p:set>
                                    <p:animEffect transition="in" filter="fade">
                                      <p:cBhvr>
                                        <p:cTn id="110" dur="500"/>
                                        <p:tgtEl>
                                          <p:spTgt spid="109">
                                            <p:txEl>
                                              <p:pRg st="8" end="8"/>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500"/>
                                        <p:tgtEl>
                                          <p:spTgt spid="34"/>
                                        </p:tgtEl>
                                      </p:cBhvr>
                                    </p:animEffect>
                                  </p:childTnLst>
                                </p:cTn>
                              </p:par>
                              <p:par>
                                <p:cTn id="114" presetID="10" presetClass="entr" presetSubtype="0" fill="hold" nodeType="withEffect">
                                  <p:stCondLst>
                                    <p:cond delay="0"/>
                                  </p:stCondLst>
                                  <p:childTnLst>
                                    <p:set>
                                      <p:cBhvr>
                                        <p:cTn id="115" dur="1" fill="hold">
                                          <p:stCondLst>
                                            <p:cond delay="0"/>
                                          </p:stCondLst>
                                        </p:cTn>
                                        <p:tgtEl>
                                          <p:spTgt spid="40"/>
                                        </p:tgtEl>
                                        <p:attrNameLst>
                                          <p:attrName>style.visibility</p:attrName>
                                        </p:attrNameLst>
                                      </p:cBhvr>
                                      <p:to>
                                        <p:strVal val="visible"/>
                                      </p:to>
                                    </p:set>
                                    <p:animEffect transition="in" filter="fade">
                                      <p:cBhvr>
                                        <p:cTn id="1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4" grpId="0" animBg="1"/>
      <p:bldP spid="15" grpId="0" animBg="1"/>
      <p:bldP spid="20" grpId="0" animBg="1"/>
      <p:bldP spid="55" grpId="0" animBg="1"/>
      <p:bldP spid="56" grpId="0" animBg="1"/>
      <p:bldP spid="103" grpId="0" animBg="1"/>
      <p:bldP spid="116" grpId="0" animBg="1"/>
      <p:bldP spid="34"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54" y="1654096"/>
            <a:ext cx="2778572" cy="2954655"/>
          </a:xfrm>
        </p:spPr>
        <p:txBody>
          <a:bodyPr/>
          <a:lstStyle/>
          <a:p>
            <a:r>
              <a:rPr lang="en-US" sz="4800" dirty="0"/>
              <a:t>Azure IoT Edge as a Gateway (Patterns)</a:t>
            </a:r>
          </a:p>
        </p:txBody>
      </p:sp>
      <p:sp>
        <p:nvSpPr>
          <p:cNvPr id="31" name="Slide Number Placeholder 30"/>
          <p:cNvSpPr>
            <a:spLocks noGrp="1"/>
          </p:cNvSpPr>
          <p:nvPr>
            <p:ph type="sldNum" sz="quarter" idx="4294967295"/>
          </p:nvPr>
        </p:nvSpPr>
        <p:spPr>
          <a:xfrm>
            <a:off x="11658423" y="6605940"/>
            <a:ext cx="777169" cy="388585"/>
          </a:xfrm>
        </p:spPr>
        <p:txBody>
          <a:bodyPr/>
          <a:lstStyle/>
          <a:p>
            <a:pPr algn="r" defTabSz="932418">
              <a:defRPr/>
            </a:pPr>
            <a:fld id="{FAADACFB-7C71-4E89-89D2-7BBA40B7BFA9}" type="slidenum">
              <a:rPr lang="en-US" sz="816">
                <a:solidFill>
                  <a:srgbClr val="505050"/>
                </a:solidFill>
                <a:latin typeface="Segoe UI" pitchFamily="34" charset="0"/>
                <a:cs typeface="Segoe UI" pitchFamily="34" charset="0"/>
              </a:rPr>
              <a:pPr algn="r" defTabSz="932418">
                <a:defRPr/>
              </a:pPr>
              <a:t>18</a:t>
            </a:fld>
            <a:endParaRPr lang="en-US" sz="816">
              <a:solidFill>
                <a:srgbClr val="505050"/>
              </a:solidFill>
              <a:latin typeface="Segoe UI" pitchFamily="34" charset="0"/>
              <a:cs typeface="Segoe UI" pitchFamily="34" charset="0"/>
            </a:endParaRPr>
          </a:p>
        </p:txBody>
      </p:sp>
      <p:sp>
        <p:nvSpPr>
          <p:cNvPr id="4" name="Rectangle 3">
            <a:extLst>
              <a:ext uri="{FF2B5EF4-FFF2-40B4-BE49-F238E27FC236}">
                <a16:creationId xmlns:a16="http://schemas.microsoft.com/office/drawing/2014/main" id="{CED4E305-93DD-4AC9-BB3A-7CDDA4EEBA7D}"/>
              </a:ext>
            </a:extLst>
          </p:cNvPr>
          <p:cNvSpPr/>
          <p:nvPr/>
        </p:nvSpPr>
        <p:spPr bwMode="auto">
          <a:xfrm>
            <a:off x="0" y="6605940"/>
            <a:ext cx="2510725" cy="3885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4A9C5A6-1AD9-49AA-82CA-403988CAAA03}"/>
              </a:ext>
            </a:extLst>
          </p:cNvPr>
          <p:cNvSpPr/>
          <p:nvPr/>
        </p:nvSpPr>
        <p:spPr bwMode="auto">
          <a:xfrm>
            <a:off x="9847857" y="6564047"/>
            <a:ext cx="2510725" cy="3885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EE5709E2-9F57-4D55-8F4C-8BFF80F41EE6}"/>
              </a:ext>
            </a:extLst>
          </p:cNvPr>
          <p:cNvPicPr>
            <a:picLocks noChangeAspect="1"/>
          </p:cNvPicPr>
          <p:nvPr/>
        </p:nvPicPr>
        <p:blipFill>
          <a:blip r:embed="rId3"/>
          <a:stretch>
            <a:fillRect/>
          </a:stretch>
        </p:blipFill>
        <p:spPr>
          <a:xfrm>
            <a:off x="4473691" y="310820"/>
            <a:ext cx="7361930" cy="6466733"/>
          </a:xfrm>
          <a:prstGeom prst="rect">
            <a:avLst/>
          </a:prstGeom>
        </p:spPr>
      </p:pic>
    </p:spTree>
    <p:extLst>
      <p:ext uri="{BB962C8B-B14F-4D97-AF65-F5344CB8AC3E}">
        <p14:creationId xmlns:p14="http://schemas.microsoft.com/office/powerpoint/2010/main" val="2742549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B336DE-3CD6-4C46-AF0A-5EE660AE9041}"/>
              </a:ext>
            </a:extLst>
          </p:cNvPr>
          <p:cNvSpPr/>
          <p:nvPr/>
        </p:nvSpPr>
        <p:spPr bwMode="auto">
          <a:xfrm>
            <a:off x="465945" y="3117219"/>
            <a:ext cx="1945331" cy="278742"/>
          </a:xfrm>
          <a:prstGeom prst="rect">
            <a:avLst/>
          </a:prstGeom>
          <a:solidFill>
            <a:srgbClr val="118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prstClr val="white"/>
                </a:solidFill>
                <a:latin typeface="Calibri" panose="020F0502020204030204"/>
                <a:ea typeface="Segoe UI" pitchFamily="34" charset="0"/>
                <a:cs typeface="Segoe UI" pitchFamily="34" charset="0"/>
              </a:rPr>
              <a:t>Sensors</a:t>
            </a:r>
          </a:p>
        </p:txBody>
      </p:sp>
      <p:sp>
        <p:nvSpPr>
          <p:cNvPr id="13" name="Rectangle 12">
            <a:extLst>
              <a:ext uri="{FF2B5EF4-FFF2-40B4-BE49-F238E27FC236}">
                <a16:creationId xmlns:a16="http://schemas.microsoft.com/office/drawing/2014/main" id="{A5D842B4-69E5-4F64-8530-487EF0D894A2}"/>
              </a:ext>
            </a:extLst>
          </p:cNvPr>
          <p:cNvSpPr/>
          <p:nvPr/>
        </p:nvSpPr>
        <p:spPr>
          <a:xfrm>
            <a:off x="465948" y="1581406"/>
            <a:ext cx="1939496" cy="1535815"/>
          </a:xfrm>
          <a:prstGeom prst="rect">
            <a:avLst/>
          </a:prstGeom>
          <a:solidFill>
            <a:srgbClr val="3C3C4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prstClr val="white"/>
              </a:solidFill>
              <a:latin typeface="Calibri" panose="020F0502020204030204"/>
            </a:endParaRPr>
          </a:p>
        </p:txBody>
      </p:sp>
      <p:pic>
        <p:nvPicPr>
          <p:cNvPr id="14" name="Content Placeholder 31" descr="A circuit board&#10;&#10;Description automatically generated">
            <a:extLst>
              <a:ext uri="{FF2B5EF4-FFF2-40B4-BE49-F238E27FC236}">
                <a16:creationId xmlns:a16="http://schemas.microsoft.com/office/drawing/2014/main" id="{EA6DB0EE-FCF4-40CC-A973-1B285AEB667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5945" y="1581403"/>
            <a:ext cx="1939498" cy="1535815"/>
          </a:xfrm>
          <a:prstGeom prst="rect">
            <a:avLst/>
          </a:prstGeom>
        </p:spPr>
      </p:pic>
      <p:sp>
        <p:nvSpPr>
          <p:cNvPr id="40" name="Rectangle 39">
            <a:extLst>
              <a:ext uri="{FF2B5EF4-FFF2-40B4-BE49-F238E27FC236}">
                <a16:creationId xmlns:a16="http://schemas.microsoft.com/office/drawing/2014/main" id="{C51BFABC-CB0F-4BE3-9327-AC0868F4462D}"/>
              </a:ext>
            </a:extLst>
          </p:cNvPr>
          <p:cNvSpPr/>
          <p:nvPr/>
        </p:nvSpPr>
        <p:spPr bwMode="auto">
          <a:xfrm>
            <a:off x="2405373" y="3115239"/>
            <a:ext cx="1945331" cy="27874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prstClr val="white"/>
                </a:solidFill>
                <a:latin typeface="Calibri" panose="020F0502020204030204"/>
                <a:ea typeface="Segoe UI" pitchFamily="34" charset="0"/>
                <a:cs typeface="Segoe UI" pitchFamily="34" charset="0"/>
              </a:rPr>
              <a:t>Constrained</a:t>
            </a:r>
          </a:p>
        </p:txBody>
      </p:sp>
      <p:sp>
        <p:nvSpPr>
          <p:cNvPr id="32" name="Rectangle 31">
            <a:extLst>
              <a:ext uri="{FF2B5EF4-FFF2-40B4-BE49-F238E27FC236}">
                <a16:creationId xmlns:a16="http://schemas.microsoft.com/office/drawing/2014/main" id="{F7D4C21B-31BF-4FD0-B267-26F973D94BB1}"/>
              </a:ext>
            </a:extLst>
          </p:cNvPr>
          <p:cNvSpPr/>
          <p:nvPr/>
        </p:nvSpPr>
        <p:spPr bwMode="auto">
          <a:xfrm>
            <a:off x="6264920" y="3115239"/>
            <a:ext cx="1931517" cy="27874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prstClr val="white"/>
                </a:solidFill>
                <a:latin typeface="Calibri" panose="020F0502020204030204"/>
                <a:ea typeface="Segoe UI" pitchFamily="34" charset="0"/>
                <a:cs typeface="Segoe UI" pitchFamily="34" charset="0"/>
              </a:rPr>
              <a:t>Accelerated</a:t>
            </a:r>
          </a:p>
        </p:txBody>
      </p:sp>
      <p:sp>
        <p:nvSpPr>
          <p:cNvPr id="2" name="Title 1">
            <a:extLst>
              <a:ext uri="{FF2B5EF4-FFF2-40B4-BE49-F238E27FC236}">
                <a16:creationId xmlns:a16="http://schemas.microsoft.com/office/drawing/2014/main" id="{AE1AE570-6FC7-4614-A55D-950687FEAA2E}"/>
              </a:ext>
            </a:extLst>
          </p:cNvPr>
          <p:cNvSpPr>
            <a:spLocks noGrp="1"/>
          </p:cNvSpPr>
          <p:nvPr>
            <p:ph type="title"/>
          </p:nvPr>
        </p:nvSpPr>
        <p:spPr/>
        <p:txBody>
          <a:bodyPr/>
          <a:lstStyle/>
          <a:p>
            <a:r>
              <a:rPr lang="en-US"/>
              <a:t>Enabling intelligent edge spectrum</a:t>
            </a:r>
          </a:p>
        </p:txBody>
      </p:sp>
      <p:sp>
        <p:nvSpPr>
          <p:cNvPr id="11" name="Rectangle 10">
            <a:extLst>
              <a:ext uri="{FF2B5EF4-FFF2-40B4-BE49-F238E27FC236}">
                <a16:creationId xmlns:a16="http://schemas.microsoft.com/office/drawing/2014/main" id="{8B3E8D84-DD43-4512-B9DB-4DAF519C08F4}"/>
              </a:ext>
            </a:extLst>
          </p:cNvPr>
          <p:cNvSpPr/>
          <p:nvPr/>
        </p:nvSpPr>
        <p:spPr bwMode="auto">
          <a:xfrm>
            <a:off x="4337652" y="3114791"/>
            <a:ext cx="1931517" cy="278742"/>
          </a:xfrm>
          <a:prstGeom prst="rect">
            <a:avLst/>
          </a:prstGeom>
          <a:solidFill>
            <a:srgbClr val="304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prstClr val="white"/>
                </a:solidFill>
                <a:latin typeface="Calibri" panose="020F0502020204030204"/>
                <a:ea typeface="Segoe UI" pitchFamily="34" charset="0"/>
                <a:cs typeface="Segoe UI" pitchFamily="34" charset="0"/>
              </a:rPr>
              <a:t>Industrial</a:t>
            </a:r>
          </a:p>
        </p:txBody>
      </p:sp>
      <p:sp>
        <p:nvSpPr>
          <p:cNvPr id="12" name="Rectangle 11">
            <a:extLst>
              <a:ext uri="{FF2B5EF4-FFF2-40B4-BE49-F238E27FC236}">
                <a16:creationId xmlns:a16="http://schemas.microsoft.com/office/drawing/2014/main" id="{277E19D9-B783-42AF-A54C-50D9EDB7E9D4}"/>
              </a:ext>
            </a:extLst>
          </p:cNvPr>
          <p:cNvSpPr/>
          <p:nvPr/>
        </p:nvSpPr>
        <p:spPr bwMode="auto">
          <a:xfrm>
            <a:off x="8105730" y="3064023"/>
            <a:ext cx="2049717" cy="330167"/>
          </a:xfrm>
          <a:prstGeom prst="rect">
            <a:avLst/>
          </a:prstGeom>
          <a:solidFill>
            <a:srgbClr val="7509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prstClr val="white"/>
                </a:solidFill>
                <a:latin typeface="Calibri" panose="020F0502020204030204"/>
                <a:ea typeface="Segoe UI" pitchFamily="34" charset="0"/>
                <a:cs typeface="Segoe UI" pitchFamily="34" charset="0"/>
              </a:rPr>
              <a:t>Server</a:t>
            </a:r>
          </a:p>
        </p:txBody>
      </p:sp>
      <p:sp>
        <p:nvSpPr>
          <p:cNvPr id="15" name="Rectangle 14">
            <a:extLst>
              <a:ext uri="{FF2B5EF4-FFF2-40B4-BE49-F238E27FC236}">
                <a16:creationId xmlns:a16="http://schemas.microsoft.com/office/drawing/2014/main" id="{A8686490-52E1-4362-A9B9-3C5D231AC54A}"/>
              </a:ext>
            </a:extLst>
          </p:cNvPr>
          <p:cNvSpPr/>
          <p:nvPr/>
        </p:nvSpPr>
        <p:spPr>
          <a:xfrm>
            <a:off x="2405444" y="1581406"/>
            <a:ext cx="1939496" cy="1535815"/>
          </a:xfrm>
          <a:prstGeom prst="rect">
            <a:avLst/>
          </a:prstGeom>
          <a:solidFill>
            <a:srgbClr val="3C3C41"/>
          </a:solidFill>
          <a:ln>
            <a:noFill/>
          </a:ln>
          <a:effectLst>
            <a:outerShdw blurRad="76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prstClr val="white"/>
              </a:solidFill>
              <a:latin typeface="Calibri" panose="020F0502020204030204"/>
            </a:endParaRPr>
          </a:p>
        </p:txBody>
      </p:sp>
      <p:sp>
        <p:nvSpPr>
          <p:cNvPr id="18" name="Rectangle 17">
            <a:extLst>
              <a:ext uri="{FF2B5EF4-FFF2-40B4-BE49-F238E27FC236}">
                <a16:creationId xmlns:a16="http://schemas.microsoft.com/office/drawing/2014/main" id="{3E3E3738-E99D-4B3B-B82A-557E49EEE496}"/>
              </a:ext>
            </a:extLst>
          </p:cNvPr>
          <p:cNvSpPr/>
          <p:nvPr/>
        </p:nvSpPr>
        <p:spPr>
          <a:xfrm>
            <a:off x="4339107" y="1581406"/>
            <a:ext cx="1939496" cy="1535815"/>
          </a:xfrm>
          <a:prstGeom prst="rect">
            <a:avLst/>
          </a:prstGeom>
          <a:solidFill>
            <a:srgbClr val="3C3C41"/>
          </a:solidFill>
          <a:ln>
            <a:noFill/>
          </a:ln>
          <a:effectLst>
            <a:outerShdw blurRad="1016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prstClr val="white"/>
              </a:solidFill>
              <a:latin typeface="Calibri" panose="020F0502020204030204"/>
            </a:endParaRPr>
          </a:p>
        </p:txBody>
      </p:sp>
      <p:sp>
        <p:nvSpPr>
          <p:cNvPr id="19" name="Rectangle 18">
            <a:extLst>
              <a:ext uri="{FF2B5EF4-FFF2-40B4-BE49-F238E27FC236}">
                <a16:creationId xmlns:a16="http://schemas.microsoft.com/office/drawing/2014/main" id="{B4755F8D-66DD-4675-B9B2-D4277438B265}"/>
              </a:ext>
            </a:extLst>
          </p:cNvPr>
          <p:cNvSpPr/>
          <p:nvPr/>
        </p:nvSpPr>
        <p:spPr>
          <a:xfrm>
            <a:off x="6272770" y="1581406"/>
            <a:ext cx="1873870" cy="1535815"/>
          </a:xfrm>
          <a:prstGeom prst="rect">
            <a:avLst/>
          </a:prstGeom>
          <a:solidFill>
            <a:srgbClr val="3C3C41"/>
          </a:solidFill>
          <a:ln>
            <a:noFill/>
          </a:ln>
          <a:effectLst>
            <a:outerShdw blurRad="114300" dist="3810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0" name="Rectangle 19">
            <a:extLst>
              <a:ext uri="{FF2B5EF4-FFF2-40B4-BE49-F238E27FC236}">
                <a16:creationId xmlns:a16="http://schemas.microsoft.com/office/drawing/2014/main" id="{83AC52DA-9B0C-4D02-A038-83791492B9EC}"/>
              </a:ext>
            </a:extLst>
          </p:cNvPr>
          <p:cNvSpPr/>
          <p:nvPr/>
        </p:nvSpPr>
        <p:spPr>
          <a:xfrm>
            <a:off x="8108558" y="1581406"/>
            <a:ext cx="2037370" cy="1535815"/>
          </a:xfrm>
          <a:prstGeom prst="rect">
            <a:avLst/>
          </a:prstGeom>
          <a:solidFill>
            <a:srgbClr val="3C3C41"/>
          </a:solidFill>
          <a:ln>
            <a:noFill/>
          </a:ln>
          <a:effectLst>
            <a:outerShdw blurRad="127000" dist="38100" dir="5400000" algn="t"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prstClr val="white"/>
              </a:solidFill>
              <a:latin typeface="Calibri" panose="020F0502020204030204"/>
            </a:endParaRPr>
          </a:p>
        </p:txBody>
      </p:sp>
      <p:pic>
        <p:nvPicPr>
          <p:cNvPr id="22" name="Picture 21">
            <a:extLst>
              <a:ext uri="{FF2B5EF4-FFF2-40B4-BE49-F238E27FC236}">
                <a16:creationId xmlns:a16="http://schemas.microsoft.com/office/drawing/2014/main" id="{F2A7FAD7-8F41-4F85-8CC2-4ED0275BEB8D}"/>
              </a:ext>
            </a:extLst>
          </p:cNvPr>
          <p:cNvPicPr>
            <a:picLocks noChangeAspect="1"/>
          </p:cNvPicPr>
          <p:nvPr/>
        </p:nvPicPr>
        <p:blipFill>
          <a:blip r:embed="rId5"/>
          <a:stretch>
            <a:fillRect/>
          </a:stretch>
        </p:blipFill>
        <p:spPr>
          <a:xfrm>
            <a:off x="4460496" y="1806619"/>
            <a:ext cx="1709921" cy="1175182"/>
          </a:xfrm>
          <a:prstGeom prst="rect">
            <a:avLst/>
          </a:prstGeom>
        </p:spPr>
      </p:pic>
      <p:pic>
        <p:nvPicPr>
          <p:cNvPr id="23" name="Picture 22" descr="A circuit board&#10;&#10;Description automatically generated">
            <a:extLst>
              <a:ext uri="{FF2B5EF4-FFF2-40B4-BE49-F238E27FC236}">
                <a16:creationId xmlns:a16="http://schemas.microsoft.com/office/drawing/2014/main" id="{412F45AE-137B-42DE-A543-E208B2499B71}"/>
              </a:ext>
            </a:extLst>
          </p:cNvPr>
          <p:cNvPicPr>
            <a:picLocks noChangeAspect="1"/>
          </p:cNvPicPr>
          <p:nvPr/>
        </p:nvPicPr>
        <p:blipFill rotWithShape="1">
          <a:blip r:embed="rId6" cstate="hqprint">
            <a:duotone>
              <a:prstClr val="black"/>
              <a:schemeClr val="bg2">
                <a:lumMod val="75000"/>
                <a:tint val="45000"/>
                <a:satMod val="400000"/>
              </a:schemeClr>
            </a:duotone>
            <a:extLst>
              <a:ext uri="{28A0092B-C50C-407E-A947-70E740481C1C}">
                <a14:useLocalDpi xmlns:a14="http://schemas.microsoft.com/office/drawing/2010/main"/>
              </a:ext>
            </a:extLst>
          </a:blip>
          <a:srcRect/>
          <a:stretch/>
        </p:blipFill>
        <p:spPr>
          <a:xfrm>
            <a:off x="8141149" y="1663551"/>
            <a:ext cx="2003110" cy="1388941"/>
          </a:xfrm>
          <a:prstGeom prst="rect">
            <a:avLst/>
          </a:prstGeom>
        </p:spPr>
      </p:pic>
      <p:pic>
        <p:nvPicPr>
          <p:cNvPr id="39" name="Picture 38">
            <a:extLst>
              <a:ext uri="{FF2B5EF4-FFF2-40B4-BE49-F238E27FC236}">
                <a16:creationId xmlns:a16="http://schemas.microsoft.com/office/drawing/2014/main" id="{EB91E666-5747-4C97-B034-EDD6186F6F4D}"/>
              </a:ext>
            </a:extLst>
          </p:cNvPr>
          <p:cNvPicPr>
            <a:picLocks noChangeAspect="1"/>
          </p:cNvPicPr>
          <p:nvPr/>
        </p:nvPicPr>
        <p:blipFill>
          <a:blip r:embed="rId7"/>
          <a:stretch>
            <a:fillRect/>
          </a:stretch>
        </p:blipFill>
        <p:spPr>
          <a:xfrm>
            <a:off x="2631284" y="1892202"/>
            <a:ext cx="1511290" cy="963833"/>
          </a:xfrm>
          <a:prstGeom prst="rect">
            <a:avLst/>
          </a:prstGeom>
        </p:spPr>
      </p:pic>
      <p:pic>
        <p:nvPicPr>
          <p:cNvPr id="41" name="Picture 40">
            <a:extLst>
              <a:ext uri="{FF2B5EF4-FFF2-40B4-BE49-F238E27FC236}">
                <a16:creationId xmlns:a16="http://schemas.microsoft.com/office/drawing/2014/main" id="{9DED801D-9A4C-48DE-A95C-A7C85CC3024B}"/>
              </a:ext>
            </a:extLst>
          </p:cNvPr>
          <p:cNvPicPr>
            <a:picLocks noChangeAspect="1"/>
          </p:cNvPicPr>
          <p:nvPr/>
        </p:nvPicPr>
        <p:blipFill>
          <a:blip r:embed="rId8"/>
          <a:stretch>
            <a:fillRect/>
          </a:stretch>
        </p:blipFill>
        <p:spPr>
          <a:xfrm>
            <a:off x="6435470" y="2014246"/>
            <a:ext cx="1418344" cy="874322"/>
          </a:xfrm>
          <a:prstGeom prst="rect">
            <a:avLst/>
          </a:prstGeom>
        </p:spPr>
      </p:pic>
      <p:sp>
        <p:nvSpPr>
          <p:cNvPr id="42" name="Arrow: Right 41">
            <a:extLst>
              <a:ext uri="{FF2B5EF4-FFF2-40B4-BE49-F238E27FC236}">
                <a16:creationId xmlns:a16="http://schemas.microsoft.com/office/drawing/2014/main" id="{DF26837D-6C10-42DB-884C-CA390B71F41D}"/>
              </a:ext>
            </a:extLst>
          </p:cNvPr>
          <p:cNvSpPr/>
          <p:nvPr/>
        </p:nvSpPr>
        <p:spPr bwMode="auto">
          <a:xfrm>
            <a:off x="3397748" y="3692707"/>
            <a:ext cx="6809153" cy="278742"/>
          </a:xfrm>
          <a:prstGeom prst="rightArrow">
            <a:avLst>
              <a:gd name="adj1" fmla="val 51124"/>
              <a:gd name="adj2" fmla="val 5666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7143">
                    <a:srgbClr val="000000"/>
                  </a:gs>
                  <a:gs pos="23214">
                    <a:srgbClr val="000000"/>
                  </a:gs>
                </a:gsLst>
                <a:lin ang="5400000" scaled="0"/>
              </a:gradFill>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ECF02BFE-AC72-45DC-A33D-1C5A79EE9B54}"/>
              </a:ext>
            </a:extLst>
          </p:cNvPr>
          <p:cNvSpPr txBox="1"/>
          <p:nvPr/>
        </p:nvSpPr>
        <p:spPr>
          <a:xfrm>
            <a:off x="3246216" y="3982383"/>
            <a:ext cx="5778589" cy="2314913"/>
          </a:xfrm>
          <a:prstGeom prst="rect">
            <a:avLst/>
          </a:prstGeom>
          <a:noFill/>
        </p:spPr>
        <p:txBody>
          <a:bodyPr wrap="square" lIns="186521" tIns="149217" rIns="186521" bIns="149217" rtlCol="0">
            <a:spAutoFit/>
          </a:bodyPr>
          <a:lstStyle/>
          <a:p>
            <a:pPr defTabSz="932563">
              <a:lnSpc>
                <a:spcPct val="90000"/>
              </a:lnSpc>
              <a:spcBef>
                <a:spcPts val="408"/>
              </a:spcBef>
            </a:pPr>
            <a:r>
              <a:rPr lang="en-US" sz="3264">
                <a:gradFill>
                  <a:gsLst>
                    <a:gs pos="7143">
                      <a:srgbClr val="000000"/>
                    </a:gs>
                    <a:gs pos="23214">
                      <a:srgbClr val="000000"/>
                    </a:gs>
                  </a:gsLst>
                  <a:lin ang="5400000" scaled="0"/>
                </a:gradFill>
                <a:latin typeface="Segoe UI"/>
              </a:rPr>
              <a:t>Azure IoT Edge requirements</a:t>
            </a:r>
            <a:endParaRPr lang="en-US" sz="2448">
              <a:gradFill>
                <a:gsLst>
                  <a:gs pos="7143">
                    <a:srgbClr val="000000"/>
                  </a:gs>
                  <a:gs pos="23214">
                    <a:srgbClr val="000000"/>
                  </a:gs>
                </a:gsLst>
                <a:lin ang="5400000" scaled="0"/>
              </a:gradFill>
              <a:latin typeface="Segoe UI"/>
            </a:endParaRPr>
          </a:p>
          <a:p>
            <a:pPr defTabSz="932563">
              <a:lnSpc>
                <a:spcPct val="90000"/>
              </a:lnSpc>
              <a:spcBef>
                <a:spcPts val="408"/>
              </a:spcBef>
            </a:pPr>
            <a:r>
              <a:rPr lang="en-US" sz="2448">
                <a:gradFill>
                  <a:gsLst>
                    <a:gs pos="7143">
                      <a:srgbClr val="000000"/>
                    </a:gs>
                    <a:gs pos="23214">
                      <a:srgbClr val="000000"/>
                    </a:gs>
                  </a:gsLst>
                  <a:lin ang="5400000" scaled="0"/>
                </a:gradFill>
                <a:latin typeface="Segoe UI"/>
              </a:rPr>
              <a:t>Hardware sizing depends on workload</a:t>
            </a:r>
          </a:p>
          <a:p>
            <a:pPr defTabSz="932563">
              <a:lnSpc>
                <a:spcPct val="90000"/>
              </a:lnSpc>
              <a:spcBef>
                <a:spcPts val="408"/>
              </a:spcBef>
            </a:pPr>
            <a:r>
              <a:rPr lang="en-US" sz="2448">
                <a:gradFill>
                  <a:gsLst>
                    <a:gs pos="7143">
                      <a:srgbClr val="000000"/>
                    </a:gs>
                    <a:gs pos="23214">
                      <a:srgbClr val="000000"/>
                    </a:gs>
                  </a:gsLst>
                  <a:lin ang="5400000" scaled="0"/>
                </a:gradFill>
                <a:latin typeface="Segoe UI"/>
              </a:rPr>
              <a:t>Flexible architecture – ARM or AMD64</a:t>
            </a:r>
          </a:p>
          <a:p>
            <a:pPr defTabSz="932563">
              <a:lnSpc>
                <a:spcPct val="90000"/>
              </a:lnSpc>
              <a:spcBef>
                <a:spcPts val="408"/>
              </a:spcBef>
            </a:pPr>
            <a:r>
              <a:rPr lang="en-US" sz="2448">
                <a:gradFill>
                  <a:gsLst>
                    <a:gs pos="7143">
                      <a:srgbClr val="000000"/>
                    </a:gs>
                    <a:gs pos="23214">
                      <a:srgbClr val="000000"/>
                    </a:gs>
                  </a:gsLst>
                  <a:lin ang="5400000" scaled="0"/>
                </a:gradFill>
                <a:latin typeface="Segoe UI"/>
              </a:rPr>
              <a:t>Linux and Windows </a:t>
            </a:r>
          </a:p>
          <a:p>
            <a:pPr marL="349724" indent="-349724" defTabSz="932563">
              <a:lnSpc>
                <a:spcPct val="90000"/>
              </a:lnSpc>
              <a:spcBef>
                <a:spcPts val="408"/>
              </a:spcBef>
              <a:buFont typeface="Arial" panose="020B0604020202020204" pitchFamily="34" charset="0"/>
              <a:buChar char="•"/>
            </a:pPr>
            <a:r>
              <a:rPr lang="en-US" sz="2448">
                <a:gradFill>
                  <a:gsLst>
                    <a:gs pos="7143">
                      <a:srgbClr val="000000"/>
                    </a:gs>
                    <a:gs pos="23214">
                      <a:srgbClr val="000000"/>
                    </a:gs>
                  </a:gsLst>
                  <a:lin ang="5400000" scaled="0"/>
                </a:gradFill>
                <a:latin typeface="Segoe UI"/>
              </a:rPr>
              <a:t>Moby-compatible container runtime </a:t>
            </a:r>
          </a:p>
        </p:txBody>
      </p:sp>
      <p:sp>
        <p:nvSpPr>
          <p:cNvPr id="47" name="Rectangle 46">
            <a:extLst>
              <a:ext uri="{FF2B5EF4-FFF2-40B4-BE49-F238E27FC236}">
                <a16:creationId xmlns:a16="http://schemas.microsoft.com/office/drawing/2014/main" id="{6F7DAEED-4816-47DE-972D-2D2787B1DB71}"/>
              </a:ext>
            </a:extLst>
          </p:cNvPr>
          <p:cNvSpPr/>
          <p:nvPr/>
        </p:nvSpPr>
        <p:spPr bwMode="auto">
          <a:xfrm>
            <a:off x="10155448" y="3064023"/>
            <a:ext cx="2037371" cy="3301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b="1">
                <a:solidFill>
                  <a:prstClr val="white"/>
                </a:solidFill>
                <a:latin typeface="Calibri" panose="020F0502020204030204"/>
                <a:ea typeface="Segoe UI" pitchFamily="34" charset="0"/>
                <a:cs typeface="Segoe UI" pitchFamily="34" charset="0"/>
              </a:rPr>
              <a:t>Stack</a:t>
            </a:r>
          </a:p>
        </p:txBody>
      </p:sp>
      <p:sp>
        <p:nvSpPr>
          <p:cNvPr id="48" name="Rectangle 47">
            <a:extLst>
              <a:ext uri="{FF2B5EF4-FFF2-40B4-BE49-F238E27FC236}">
                <a16:creationId xmlns:a16="http://schemas.microsoft.com/office/drawing/2014/main" id="{7D0F3333-8204-4F62-B270-82A74D84EA9A}"/>
              </a:ext>
            </a:extLst>
          </p:cNvPr>
          <p:cNvSpPr/>
          <p:nvPr/>
        </p:nvSpPr>
        <p:spPr>
          <a:xfrm>
            <a:off x="10158276" y="1581406"/>
            <a:ext cx="2037370" cy="1535815"/>
          </a:xfrm>
          <a:prstGeom prst="rect">
            <a:avLst/>
          </a:prstGeom>
          <a:solidFill>
            <a:srgbClr val="3C3C41"/>
          </a:solidFill>
          <a:ln>
            <a:noFill/>
          </a:ln>
          <a:effectLst>
            <a:outerShdw blurRad="127000" dist="38100" dir="5400000" algn="t"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prstClr val="white"/>
              </a:solidFill>
              <a:latin typeface="Calibri" panose="020F0502020204030204"/>
            </a:endParaRPr>
          </a:p>
        </p:txBody>
      </p:sp>
      <p:pic>
        <p:nvPicPr>
          <p:cNvPr id="46" name="Picture 45" descr="A screen shot of a computer&#10;&#10;Description automatically generated">
            <a:extLst>
              <a:ext uri="{FF2B5EF4-FFF2-40B4-BE49-F238E27FC236}">
                <a16:creationId xmlns:a16="http://schemas.microsoft.com/office/drawing/2014/main" id="{7F59772E-E30E-437D-95DA-1F9D5681EC0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64667" y="1529638"/>
            <a:ext cx="1824586" cy="1564466"/>
          </a:xfrm>
          <a:prstGeom prst="rect">
            <a:avLst/>
          </a:prstGeom>
        </p:spPr>
      </p:pic>
    </p:spTree>
    <p:custDataLst>
      <p:tags r:id="rId1"/>
    </p:custDataLst>
    <p:extLst>
      <p:ext uri="{BB962C8B-B14F-4D97-AF65-F5344CB8AC3E}">
        <p14:creationId xmlns:p14="http://schemas.microsoft.com/office/powerpoint/2010/main" val="2191588086"/>
      </p:ext>
    </p:extLst>
  </p:cSld>
  <p:clrMapOvr>
    <a:masterClrMapping/>
  </p:clrMapOvr>
  <mc:AlternateContent xmlns:mc="http://schemas.openxmlformats.org/markup-compatibility/2006" xmlns:p14="http://schemas.microsoft.com/office/powerpoint/2010/main">
    <mc:Choice Requires="p14">
      <p:transition spd="med" p14:dur="700" advTm="2128">
        <p:fade/>
      </p:transition>
    </mc:Choice>
    <mc:Fallback xmlns="">
      <p:transition spd="med" advTm="21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animEffect transition="in" filter="fade">
                                      <p:cBhvr>
                                        <p:cTn id="7" dur="500"/>
                                        <p:tgtEl>
                                          <p:spTgt spid="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xEl>
                                              <p:pRg st="2" end="2"/>
                                            </p:txEl>
                                          </p:spTgt>
                                        </p:tgtEl>
                                        <p:attrNameLst>
                                          <p:attrName>style.visibility</p:attrName>
                                        </p:attrNameLst>
                                      </p:cBhvr>
                                      <p:to>
                                        <p:strVal val="visible"/>
                                      </p:to>
                                    </p:set>
                                    <p:animEffect transition="in" filter="fade">
                                      <p:cBhvr>
                                        <p:cTn id="12" dur="500"/>
                                        <p:tgtEl>
                                          <p:spTgt spid="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xEl>
                                              <p:pRg st="3" end="3"/>
                                            </p:txEl>
                                          </p:spTgt>
                                        </p:tgtEl>
                                        <p:attrNameLst>
                                          <p:attrName>style.visibility</p:attrName>
                                        </p:attrNameLst>
                                      </p:cBhvr>
                                      <p:to>
                                        <p:strVal val="visible"/>
                                      </p:to>
                                    </p:set>
                                    <p:animEffect transition="in" filter="fade">
                                      <p:cBhvr>
                                        <p:cTn id="17" dur="500"/>
                                        <p:tgtEl>
                                          <p:spTgt spid="4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xEl>
                                              <p:pRg st="4" end="4"/>
                                            </p:txEl>
                                          </p:spTgt>
                                        </p:tgtEl>
                                        <p:attrNameLst>
                                          <p:attrName>style.visibility</p:attrName>
                                        </p:attrNameLst>
                                      </p:cBhvr>
                                      <p:to>
                                        <p:strVal val="visible"/>
                                      </p:to>
                                    </p:set>
                                    <p:animEffect transition="in" filter="fade">
                                      <p:cBhvr>
                                        <p:cTn id="20" dur="500"/>
                                        <p:tgtEl>
                                          <p:spTgt spid="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74D2"/>
                </a:solidFill>
              </a:rPr>
              <a:t>Build end-to-end IoT solutions – Workshop Series</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1398588" y="1548942"/>
            <a:ext cx="11456988" cy="5101846"/>
          </a:xfrm>
        </p:spPr>
        <p:txBody>
          <a:bodyPr/>
          <a:lstStyle/>
          <a:p>
            <a:pPr>
              <a:lnSpc>
                <a:spcPct val="150000"/>
              </a:lnSpc>
            </a:pPr>
            <a:r>
              <a:rPr lang="en-US" dirty="0"/>
              <a:t>Transform your business with IoT</a:t>
            </a:r>
          </a:p>
          <a:p>
            <a:pPr>
              <a:lnSpc>
                <a:spcPct val="150000"/>
              </a:lnSpc>
            </a:pPr>
            <a:endParaRPr lang="en-US" dirty="0"/>
          </a:p>
          <a:p>
            <a:pPr>
              <a:lnSpc>
                <a:spcPct val="150000"/>
              </a:lnSpc>
            </a:pPr>
            <a:r>
              <a:rPr lang="en-US" dirty="0"/>
              <a:t>Devices and device communication</a:t>
            </a:r>
          </a:p>
          <a:p>
            <a:pPr>
              <a:lnSpc>
                <a:spcPct val="150000"/>
              </a:lnSpc>
            </a:pPr>
            <a:endParaRPr lang="en-US" dirty="0"/>
          </a:p>
          <a:p>
            <a:pPr>
              <a:lnSpc>
                <a:spcPct val="150000"/>
              </a:lnSpc>
            </a:pPr>
            <a:r>
              <a:rPr lang="en-US" dirty="0"/>
              <a:t>Device provisioning at scale</a:t>
            </a:r>
          </a:p>
          <a:p>
            <a:pPr>
              <a:lnSpc>
                <a:spcPct val="150000"/>
              </a:lnSpc>
            </a:pPr>
            <a:endParaRPr lang="en-US" dirty="0"/>
          </a:p>
          <a:p>
            <a:pPr>
              <a:lnSpc>
                <a:spcPct val="150000"/>
              </a:lnSpc>
            </a:pPr>
            <a:r>
              <a:rPr lang="en-US" dirty="0"/>
              <a:t>Messaging processing, analytics, and business integration</a:t>
            </a:r>
          </a:p>
          <a:p>
            <a:pPr>
              <a:lnSpc>
                <a:spcPct val="150000"/>
              </a:lnSpc>
            </a:pPr>
            <a:endParaRPr lang="en-US" dirty="0"/>
          </a:p>
          <a:p>
            <a:pPr>
              <a:lnSpc>
                <a:spcPct val="150000"/>
              </a:lnSpc>
            </a:pPr>
            <a:r>
              <a:rPr lang="en-US" dirty="0"/>
              <a:t>Work with Azure IoT Edge</a:t>
            </a:r>
          </a:p>
        </p:txBody>
      </p:sp>
      <p:pic>
        <p:nvPicPr>
          <p:cNvPr id="7" name="Picture 6" descr="A picture containing clock, drawing&#10;&#10;Description automatically generated">
            <a:extLst>
              <a:ext uri="{FF2B5EF4-FFF2-40B4-BE49-F238E27FC236}">
                <a16:creationId xmlns:a16="http://schemas.microsoft.com/office/drawing/2014/main" id="{56E02BE8-D101-483F-BAEE-051C5AC87A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1480" y="1548942"/>
            <a:ext cx="773115" cy="773115"/>
          </a:xfrm>
          <a:prstGeom prst="rect">
            <a:avLst/>
          </a:prstGeom>
        </p:spPr>
      </p:pic>
      <p:pic>
        <p:nvPicPr>
          <p:cNvPr id="9" name="Picture 8" descr="A close up of a logo&#10;&#10;Description automatically generated">
            <a:extLst>
              <a:ext uri="{FF2B5EF4-FFF2-40B4-BE49-F238E27FC236}">
                <a16:creationId xmlns:a16="http://schemas.microsoft.com/office/drawing/2014/main" id="{B63E3AD8-59BD-4154-933C-F21F6FBACB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0242" y="2624333"/>
            <a:ext cx="774353" cy="773116"/>
          </a:xfrm>
          <a:prstGeom prst="rect">
            <a:avLst/>
          </a:prstGeom>
        </p:spPr>
      </p:pic>
      <p:pic>
        <p:nvPicPr>
          <p:cNvPr id="11" name="Picture 10" descr="A picture containing wheel&#10;&#10;Description automatically generated">
            <a:extLst>
              <a:ext uri="{FF2B5EF4-FFF2-40B4-BE49-F238E27FC236}">
                <a16:creationId xmlns:a16="http://schemas.microsoft.com/office/drawing/2014/main" id="{1DC67718-0786-46DB-A6FC-DD21BF1BE7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0242" y="3720901"/>
            <a:ext cx="793689" cy="792421"/>
          </a:xfrm>
          <a:prstGeom prst="rect">
            <a:avLst/>
          </a:prstGeom>
        </p:spPr>
      </p:pic>
      <p:pic>
        <p:nvPicPr>
          <p:cNvPr id="13" name="Picture 12" descr="A close up of a sign&#10;&#10;Description automatically generated">
            <a:extLst>
              <a:ext uri="{FF2B5EF4-FFF2-40B4-BE49-F238E27FC236}">
                <a16:creationId xmlns:a16="http://schemas.microsoft.com/office/drawing/2014/main" id="{87995FD7-291D-4334-967B-CBDA76C8304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5138" y="4838621"/>
            <a:ext cx="729457" cy="729457"/>
          </a:xfrm>
          <a:prstGeom prst="rect">
            <a:avLst/>
          </a:prstGeom>
        </p:spPr>
      </p:pic>
      <p:pic>
        <p:nvPicPr>
          <p:cNvPr id="15" name="Picture 14" descr="A picture containing clock, light&#10;&#10;Description automatically generated">
            <a:extLst>
              <a:ext uri="{FF2B5EF4-FFF2-40B4-BE49-F238E27FC236}">
                <a16:creationId xmlns:a16="http://schemas.microsoft.com/office/drawing/2014/main" id="{DFEA9784-482B-443E-A9E0-5363AE66F0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2499" y="5930855"/>
            <a:ext cx="730625" cy="729458"/>
          </a:xfrm>
          <a:prstGeom prst="rect">
            <a:avLst/>
          </a:prstGeom>
        </p:spPr>
      </p:pic>
      <p:sp>
        <p:nvSpPr>
          <p:cNvPr id="2" name="TextBox 1">
            <a:extLst>
              <a:ext uri="{FF2B5EF4-FFF2-40B4-BE49-F238E27FC236}">
                <a16:creationId xmlns:a16="http://schemas.microsoft.com/office/drawing/2014/main" id="{30FA15E4-2804-4A36-A243-5B3801EA746F}"/>
              </a:ext>
            </a:extLst>
          </p:cNvPr>
          <p:cNvSpPr txBox="1"/>
          <p:nvPr/>
        </p:nvSpPr>
        <p:spPr>
          <a:xfrm>
            <a:off x="396178" y="1028144"/>
            <a:ext cx="6851984"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8" tooltip="https://aka.ms/iot-online-workshop"/>
              </a:rPr>
              <a:t>https://aka.ms/IoT-online-workshop</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30345346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1E83-7C13-4AA2-B923-1D8197D4FC09}"/>
              </a:ext>
            </a:extLst>
          </p:cNvPr>
          <p:cNvSpPr>
            <a:spLocks noGrp="1"/>
          </p:cNvSpPr>
          <p:nvPr>
            <p:ph type="title"/>
          </p:nvPr>
        </p:nvSpPr>
        <p:spPr/>
        <p:txBody>
          <a:bodyPr/>
          <a:lstStyle/>
          <a:p>
            <a:r>
              <a:rPr lang="en-US"/>
              <a:t>Two ecosystem programs</a:t>
            </a:r>
          </a:p>
        </p:txBody>
      </p:sp>
      <p:pic>
        <p:nvPicPr>
          <p:cNvPr id="6" name="Picture 5">
            <a:extLst>
              <a:ext uri="{FF2B5EF4-FFF2-40B4-BE49-F238E27FC236}">
                <a16:creationId xmlns:a16="http://schemas.microsoft.com/office/drawing/2014/main" id="{74C37C20-F06E-4223-8742-0DA0F4EC32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588594" y="2548736"/>
            <a:ext cx="5100216" cy="3557546"/>
          </a:xfrm>
          <a:prstGeom prst="rect">
            <a:avLst/>
          </a:prstGeom>
          <a:ln>
            <a:solidFill>
              <a:schemeClr val="tx1">
                <a:lumMod val="25000"/>
                <a:lumOff val="75000"/>
              </a:schemeClr>
            </a:solidFill>
          </a:ln>
        </p:spPr>
      </p:pic>
      <p:sp>
        <p:nvSpPr>
          <p:cNvPr id="9" name="TextBox 8">
            <a:extLst>
              <a:ext uri="{FF2B5EF4-FFF2-40B4-BE49-F238E27FC236}">
                <a16:creationId xmlns:a16="http://schemas.microsoft.com/office/drawing/2014/main" id="{1EAF9515-B479-47AE-B448-762413DF0867}"/>
              </a:ext>
            </a:extLst>
          </p:cNvPr>
          <p:cNvSpPr txBox="1"/>
          <p:nvPr/>
        </p:nvSpPr>
        <p:spPr>
          <a:xfrm>
            <a:off x="7223505" y="1607999"/>
            <a:ext cx="3822477" cy="527409"/>
          </a:xfrm>
          <a:prstGeom prst="rect">
            <a:avLst/>
          </a:prstGeom>
          <a:noFill/>
        </p:spPr>
        <p:txBody>
          <a:bodyPr wrap="square" lIns="0" tIns="93260" rIns="0" bIns="93260" rtlCol="0">
            <a:spAutoFit/>
          </a:bodyPr>
          <a:lstStyle/>
          <a:p>
            <a:pPr defTabSz="932544">
              <a:lnSpc>
                <a:spcPct val="90000"/>
              </a:lnSpc>
              <a:spcAft>
                <a:spcPts val="612"/>
              </a:spcAft>
              <a:defRPr/>
            </a:pPr>
            <a:r>
              <a:rPr lang="en-US" sz="2448">
                <a:gradFill>
                  <a:gsLst>
                    <a:gs pos="2917">
                      <a:srgbClr val="1A1A1A"/>
                    </a:gs>
                    <a:gs pos="30000">
                      <a:srgbClr val="1A1A1A"/>
                    </a:gs>
                  </a:gsLst>
                  <a:lin ang="5400000" scaled="0"/>
                </a:gradFill>
                <a:latin typeface="Segoe UI Semibold"/>
              </a:rPr>
              <a:t>For ODMs: device catalog</a:t>
            </a:r>
          </a:p>
        </p:txBody>
      </p:sp>
      <p:sp>
        <p:nvSpPr>
          <p:cNvPr id="10" name="TextBox 9">
            <a:extLst>
              <a:ext uri="{FF2B5EF4-FFF2-40B4-BE49-F238E27FC236}">
                <a16:creationId xmlns:a16="http://schemas.microsoft.com/office/drawing/2014/main" id="{9C60CCF8-D2A6-4B96-8C03-AA25B5B5F3C5}"/>
              </a:ext>
            </a:extLst>
          </p:cNvPr>
          <p:cNvSpPr txBox="1"/>
          <p:nvPr/>
        </p:nvSpPr>
        <p:spPr>
          <a:xfrm>
            <a:off x="1042867" y="1608000"/>
            <a:ext cx="4810741" cy="527409"/>
          </a:xfrm>
          <a:prstGeom prst="rect">
            <a:avLst/>
          </a:prstGeom>
          <a:noFill/>
        </p:spPr>
        <p:txBody>
          <a:bodyPr wrap="square" lIns="0" tIns="93260" rIns="0" bIns="93260" rtlCol="0">
            <a:spAutoFit/>
          </a:bodyPr>
          <a:lstStyle/>
          <a:p>
            <a:pPr defTabSz="932544">
              <a:lnSpc>
                <a:spcPct val="90000"/>
              </a:lnSpc>
              <a:spcAft>
                <a:spcPts val="612"/>
              </a:spcAft>
              <a:defRPr/>
            </a:pPr>
            <a:r>
              <a:rPr lang="en-US" sz="2448">
                <a:gradFill>
                  <a:gsLst>
                    <a:gs pos="2917">
                      <a:srgbClr val="1A1A1A"/>
                    </a:gs>
                    <a:gs pos="30000">
                      <a:srgbClr val="1A1A1A"/>
                    </a:gs>
                  </a:gsLst>
                  <a:lin ang="5400000" scaled="0"/>
                </a:gradFill>
                <a:latin typeface="Segoe UI Semibold"/>
              </a:rPr>
              <a:t>For ISVs: module marketplace</a:t>
            </a:r>
          </a:p>
        </p:txBody>
      </p:sp>
      <p:pic>
        <p:nvPicPr>
          <p:cNvPr id="3074" name="Picture 2" descr="Image result for certified for iot logo">
            <a:extLst>
              <a:ext uri="{FF2B5EF4-FFF2-40B4-BE49-F238E27FC236}">
                <a16:creationId xmlns:a16="http://schemas.microsoft.com/office/drawing/2014/main" id="{2149745F-620A-43C4-A47B-63FA00CA8DA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045981" y="2305021"/>
            <a:ext cx="1071143" cy="10711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FDB14DD-EEF3-46D4-9DE1-4D706C7031E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0721" y="2548736"/>
            <a:ext cx="5050577" cy="3720578"/>
          </a:xfrm>
          <a:prstGeom prst="rect">
            <a:avLst/>
          </a:prstGeom>
        </p:spPr>
      </p:pic>
      <p:pic>
        <p:nvPicPr>
          <p:cNvPr id="8" name="Picture 7">
            <a:extLst>
              <a:ext uri="{FF2B5EF4-FFF2-40B4-BE49-F238E27FC236}">
                <a16:creationId xmlns:a16="http://schemas.microsoft.com/office/drawing/2014/main" id="{6B048736-1974-475E-87CF-CEB134D6BC5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424442" y="3637852"/>
            <a:ext cx="4217342" cy="3253117"/>
          </a:xfrm>
          <a:prstGeom prst="rect">
            <a:avLst/>
          </a:prstGeom>
          <a:gradFill>
            <a:gsLst>
              <a:gs pos="0">
                <a:schemeClr val="bg1"/>
              </a:gs>
              <a:gs pos="70000">
                <a:schemeClr val="accent5">
                  <a:lumMod val="45000"/>
                  <a:lumOff val="55000"/>
                  <a:alpha val="30000"/>
                </a:schemeClr>
              </a:gs>
              <a:gs pos="83000">
                <a:schemeClr val="accent5">
                  <a:lumMod val="45000"/>
                  <a:lumOff val="55000"/>
                </a:schemeClr>
              </a:gs>
              <a:gs pos="100000">
                <a:schemeClr val="accent5">
                  <a:lumMod val="30000"/>
                  <a:lumOff val="70000"/>
                </a:schemeClr>
              </a:gs>
            </a:gsLst>
            <a:lin ang="5400000" scaled="1"/>
          </a:gradFill>
        </p:spPr>
      </p:pic>
      <p:sp>
        <p:nvSpPr>
          <p:cNvPr id="3" name="Rectangle 2">
            <a:extLst>
              <a:ext uri="{FF2B5EF4-FFF2-40B4-BE49-F238E27FC236}">
                <a16:creationId xmlns:a16="http://schemas.microsoft.com/office/drawing/2014/main" id="{372017E3-A64A-4E0D-9E38-C6E74C2E30A7}"/>
              </a:ext>
            </a:extLst>
          </p:cNvPr>
          <p:cNvSpPr/>
          <p:nvPr/>
        </p:nvSpPr>
        <p:spPr bwMode="auto">
          <a:xfrm>
            <a:off x="460654" y="6290350"/>
            <a:ext cx="5324254" cy="7041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216794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C7C54-B148-43F5-A246-E6D87728AFCE}"/>
              </a:ext>
            </a:extLst>
          </p:cNvPr>
          <p:cNvPicPr>
            <a:picLocks noChangeAspect="1"/>
          </p:cNvPicPr>
          <p:nvPr/>
        </p:nvPicPr>
        <p:blipFill>
          <a:blip r:embed="rId3"/>
          <a:stretch>
            <a:fillRect/>
          </a:stretch>
        </p:blipFill>
        <p:spPr>
          <a:xfrm>
            <a:off x="954880" y="4162904"/>
            <a:ext cx="1084176" cy="1097506"/>
          </a:xfrm>
          <a:prstGeom prst="rect">
            <a:avLst/>
          </a:prstGeom>
        </p:spPr>
      </p:pic>
      <p:sp>
        <p:nvSpPr>
          <p:cNvPr id="2" name="Title 1">
            <a:extLst>
              <a:ext uri="{FF2B5EF4-FFF2-40B4-BE49-F238E27FC236}">
                <a16:creationId xmlns:a16="http://schemas.microsoft.com/office/drawing/2014/main" id="{0E8BEF16-FB40-4FAE-9AB4-34327D109970}"/>
              </a:ext>
            </a:extLst>
          </p:cNvPr>
          <p:cNvSpPr>
            <a:spLocks noGrp="1"/>
          </p:cNvSpPr>
          <p:nvPr>
            <p:ph type="title"/>
          </p:nvPr>
        </p:nvSpPr>
        <p:spPr>
          <a:xfrm>
            <a:off x="484052" y="225186"/>
            <a:ext cx="10723417" cy="1351760"/>
          </a:xfrm>
        </p:spPr>
        <p:txBody>
          <a:bodyPr/>
          <a:lstStyle/>
          <a:p>
            <a:r>
              <a:rPr lang="en-US"/>
              <a:t>Azure IoT Central Edge Features</a:t>
            </a:r>
            <a:br>
              <a:rPr lang="en-US"/>
            </a:br>
            <a:endParaRPr lang="en-US"/>
          </a:p>
        </p:txBody>
      </p:sp>
      <p:sp>
        <p:nvSpPr>
          <p:cNvPr id="38" name="TextBox 37">
            <a:extLst>
              <a:ext uri="{FF2B5EF4-FFF2-40B4-BE49-F238E27FC236}">
                <a16:creationId xmlns:a16="http://schemas.microsoft.com/office/drawing/2014/main" id="{64A62465-8C6D-4924-8D0A-112C956AB1DE}"/>
              </a:ext>
            </a:extLst>
          </p:cNvPr>
          <p:cNvSpPr txBox="1"/>
          <p:nvPr/>
        </p:nvSpPr>
        <p:spPr>
          <a:xfrm>
            <a:off x="2107905" y="2470114"/>
            <a:ext cx="3230333" cy="998779"/>
          </a:xfrm>
          <a:prstGeom prst="rect">
            <a:avLst/>
          </a:prstGeom>
          <a:noFill/>
        </p:spPr>
        <p:txBody>
          <a:bodyPr wrap="square" rtlCol="0">
            <a:noAutofit/>
          </a:bodyPr>
          <a:lstStyle/>
          <a:p>
            <a:pPr defTabSz="932418">
              <a:defRPr/>
            </a:pPr>
            <a:r>
              <a:rPr lang="en-US" sz="1836" b="1" kern="0" dirty="0">
                <a:solidFill>
                  <a:prstClr val="black">
                    <a:lumMod val="85000"/>
                    <a:lumOff val="15000"/>
                  </a:prstClr>
                </a:solidFill>
                <a:latin typeface="Segoe UI" panose="020B0502040204020203" pitchFamily="34" charset="0"/>
                <a:cs typeface="Segoe UI" panose="020B0502040204020203" pitchFamily="34" charset="0"/>
              </a:rPr>
              <a:t>Azure IoT Edge device provisioning &amp; connectivity</a:t>
            </a:r>
          </a:p>
        </p:txBody>
      </p:sp>
      <p:sp>
        <p:nvSpPr>
          <p:cNvPr id="39" name="TextBox 38">
            <a:extLst>
              <a:ext uri="{FF2B5EF4-FFF2-40B4-BE49-F238E27FC236}">
                <a16:creationId xmlns:a16="http://schemas.microsoft.com/office/drawing/2014/main" id="{7391BCD2-D9ED-4958-B942-C14BCAE7354C}"/>
              </a:ext>
            </a:extLst>
          </p:cNvPr>
          <p:cNvSpPr txBox="1"/>
          <p:nvPr/>
        </p:nvSpPr>
        <p:spPr>
          <a:xfrm>
            <a:off x="8101139" y="2313097"/>
            <a:ext cx="2610919" cy="999968"/>
          </a:xfrm>
          <a:prstGeom prst="rect">
            <a:avLst/>
          </a:prstGeom>
          <a:noFill/>
        </p:spPr>
        <p:txBody>
          <a:bodyPr wrap="square" rtlCol="0" anchor="ctr">
            <a:noAutofit/>
          </a:bodyPr>
          <a:lstStyle/>
          <a:p>
            <a:pPr defTabSz="932418">
              <a:defRPr/>
            </a:pPr>
            <a:r>
              <a:rPr lang="en-US" sz="1836" b="1" kern="0" dirty="0">
                <a:solidFill>
                  <a:prstClr val="black">
                    <a:lumMod val="85000"/>
                    <a:lumOff val="15000"/>
                  </a:prstClr>
                </a:solidFill>
                <a:latin typeface="Segoe UI" panose="020B0502040204020203" pitchFamily="34" charset="0"/>
                <a:cs typeface="Segoe UI" panose="020B0502040204020203" pitchFamily="34" charset="0"/>
              </a:rPr>
              <a:t>Azure IoT Edge Device Management</a:t>
            </a:r>
          </a:p>
        </p:txBody>
      </p:sp>
      <p:sp>
        <p:nvSpPr>
          <p:cNvPr id="12" name="Rectangle 11">
            <a:extLst>
              <a:ext uri="{FF2B5EF4-FFF2-40B4-BE49-F238E27FC236}">
                <a16:creationId xmlns:a16="http://schemas.microsoft.com/office/drawing/2014/main" id="{6FBFD619-D15F-4BE1-9340-79FB8D68C42E}"/>
              </a:ext>
            </a:extLst>
          </p:cNvPr>
          <p:cNvSpPr/>
          <p:nvPr/>
        </p:nvSpPr>
        <p:spPr>
          <a:xfrm>
            <a:off x="2204171" y="3893609"/>
            <a:ext cx="1858466" cy="461487"/>
          </a:xfrm>
          <a:prstGeom prst="rect">
            <a:avLst/>
          </a:prstGeom>
        </p:spPr>
        <p:txBody>
          <a:bodyPr wrap="squar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428" kern="0">
                <a:solidFill>
                  <a:prstClr val="black">
                    <a:lumMod val="85000"/>
                    <a:lumOff val="15000"/>
                  </a:prstClr>
                </a:solidFill>
                <a:latin typeface="Segoe UI" panose="020B0502040204020203" pitchFamily="34" charset="0"/>
                <a:cs typeface="Segoe UI" panose="020B0502040204020203" pitchFamily="34" charset="0"/>
              </a:rPr>
              <a:t>Group Enrollments</a:t>
            </a:r>
          </a:p>
        </p:txBody>
      </p:sp>
      <p:sp>
        <p:nvSpPr>
          <p:cNvPr id="14" name="Rectangle 13">
            <a:extLst>
              <a:ext uri="{FF2B5EF4-FFF2-40B4-BE49-F238E27FC236}">
                <a16:creationId xmlns:a16="http://schemas.microsoft.com/office/drawing/2014/main" id="{FF1619FF-F77E-4BAE-AF55-0733B0F3D40B}"/>
              </a:ext>
            </a:extLst>
          </p:cNvPr>
          <p:cNvSpPr/>
          <p:nvPr/>
        </p:nvSpPr>
        <p:spPr>
          <a:xfrm>
            <a:off x="8101138" y="4531300"/>
            <a:ext cx="2610919" cy="470790"/>
          </a:xfrm>
          <a:prstGeom prst="rect">
            <a:avLst/>
          </a:prstGeom>
        </p:spPr>
        <p:txBody>
          <a:bodyPr wrap="squar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428" kern="0">
                <a:solidFill>
                  <a:prstClr val="black">
                    <a:lumMod val="85000"/>
                    <a:lumOff val="15000"/>
                  </a:prstClr>
                </a:solidFill>
                <a:latin typeface="Segoe UI" panose="020B0502040204020203" pitchFamily="34" charset="0"/>
                <a:cs typeface="Segoe UI" panose="020B0502040204020203" pitchFamily="34" charset="0"/>
              </a:rPr>
              <a:t>Module Telemetry ingestion and command &amp; control</a:t>
            </a:r>
          </a:p>
        </p:txBody>
      </p:sp>
      <p:sp>
        <p:nvSpPr>
          <p:cNvPr id="15" name="arrow_6" title="Icon of two arrows pointing in opposite direction of each other">
            <a:extLst>
              <a:ext uri="{FF2B5EF4-FFF2-40B4-BE49-F238E27FC236}">
                <a16:creationId xmlns:a16="http://schemas.microsoft.com/office/drawing/2014/main" id="{F6EEE619-E448-4254-B01D-9CD55B7AB55F}"/>
              </a:ext>
            </a:extLst>
          </p:cNvPr>
          <p:cNvSpPr>
            <a:spLocks noChangeAspect="1" noEditPoints="1"/>
          </p:cNvSpPr>
          <p:nvPr/>
        </p:nvSpPr>
        <p:spPr bwMode="auto">
          <a:xfrm>
            <a:off x="7407116" y="4653109"/>
            <a:ext cx="328193" cy="308255"/>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lumMod val="85000"/>
                <a:lumOff val="15000"/>
              </a:schemeClr>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714">
              <a:solidFill>
                <a:prstClr val="black">
                  <a:lumMod val="85000"/>
                  <a:lumOff val="15000"/>
                </a:prstClr>
              </a:solidFill>
              <a:latin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5CF23819-B4E0-4D34-9A41-AE973A96FEB7}"/>
              </a:ext>
            </a:extLst>
          </p:cNvPr>
          <p:cNvSpPr/>
          <p:nvPr/>
        </p:nvSpPr>
        <p:spPr>
          <a:xfrm>
            <a:off x="2215381" y="5281131"/>
            <a:ext cx="2046170" cy="281291"/>
          </a:xfrm>
          <a:prstGeom prst="rect">
            <a:avLst/>
          </a:prstGeom>
        </p:spPr>
        <p:txBody>
          <a:bodyPr wrap="non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428" kern="0" dirty="0">
                <a:solidFill>
                  <a:prstClr val="black">
                    <a:lumMod val="85000"/>
                    <a:lumOff val="15000"/>
                  </a:prstClr>
                </a:solidFill>
                <a:latin typeface="Segoe UI" panose="020B0502040204020203" pitchFamily="34" charset="0"/>
                <a:cs typeface="Segoe UI" panose="020B0502040204020203" pitchFamily="34" charset="0"/>
              </a:rPr>
              <a:t>Individual Enrollments</a:t>
            </a:r>
          </a:p>
        </p:txBody>
      </p:sp>
      <p:sp>
        <p:nvSpPr>
          <p:cNvPr id="51" name="Rectangle 50">
            <a:extLst>
              <a:ext uri="{FF2B5EF4-FFF2-40B4-BE49-F238E27FC236}">
                <a16:creationId xmlns:a16="http://schemas.microsoft.com/office/drawing/2014/main" id="{2D0B1C80-DEA2-42B5-A580-6285B9A9E066}"/>
              </a:ext>
            </a:extLst>
          </p:cNvPr>
          <p:cNvSpPr/>
          <p:nvPr/>
        </p:nvSpPr>
        <p:spPr>
          <a:xfrm>
            <a:off x="4250641" y="5325899"/>
            <a:ext cx="1096824" cy="281291"/>
          </a:xfrm>
          <a:prstGeom prst="rect">
            <a:avLst/>
          </a:prstGeom>
        </p:spPr>
        <p:txBody>
          <a:bodyPr wrap="non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020" kern="0">
                <a:solidFill>
                  <a:prstClr val="black">
                    <a:lumMod val="85000"/>
                    <a:lumOff val="15000"/>
                  </a:prstClr>
                </a:solidFill>
                <a:latin typeface="Segoe UI" panose="020B0502040204020203" pitchFamily="34" charset="0"/>
                <a:cs typeface="Segoe UI" panose="020B0502040204020203" pitchFamily="34" charset="0"/>
              </a:rPr>
              <a:t>X.509 Certs</a:t>
            </a:r>
          </a:p>
        </p:txBody>
      </p:sp>
      <p:sp>
        <p:nvSpPr>
          <p:cNvPr id="61" name="Rectangle 60">
            <a:extLst>
              <a:ext uri="{FF2B5EF4-FFF2-40B4-BE49-F238E27FC236}">
                <a16:creationId xmlns:a16="http://schemas.microsoft.com/office/drawing/2014/main" id="{5E467803-2BD3-4DBD-AF74-D187FF5947C3}"/>
              </a:ext>
            </a:extLst>
          </p:cNvPr>
          <p:cNvSpPr/>
          <p:nvPr/>
        </p:nvSpPr>
        <p:spPr>
          <a:xfrm>
            <a:off x="8101138" y="5833271"/>
            <a:ext cx="2610919" cy="470789"/>
          </a:xfrm>
          <a:prstGeom prst="rect">
            <a:avLst/>
          </a:prstGeom>
        </p:spPr>
        <p:txBody>
          <a:bodyPr wrap="squar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428" kern="0">
                <a:solidFill>
                  <a:prstClr val="black">
                    <a:lumMod val="85000"/>
                    <a:lumOff val="15000"/>
                  </a:prstClr>
                </a:solidFill>
                <a:latin typeface="Segoe UI" panose="020B0502040204020203" pitchFamily="34" charset="0"/>
                <a:cs typeface="Segoe UI" panose="020B0502040204020203" pitchFamily="34" charset="0"/>
              </a:rPr>
              <a:t>Module based rules &amp; </a:t>
            </a:r>
            <a:br>
              <a:rPr lang="en-US" sz="1428" kern="0">
                <a:solidFill>
                  <a:prstClr val="black">
                    <a:lumMod val="85000"/>
                    <a:lumOff val="15000"/>
                  </a:prstClr>
                </a:solidFill>
                <a:latin typeface="Segoe UI" panose="020B0502040204020203" pitchFamily="34" charset="0"/>
                <a:cs typeface="Segoe UI" panose="020B0502040204020203" pitchFamily="34" charset="0"/>
              </a:rPr>
            </a:br>
            <a:r>
              <a:rPr lang="en-US" sz="1428" kern="0">
                <a:solidFill>
                  <a:prstClr val="black">
                    <a:lumMod val="85000"/>
                    <a:lumOff val="15000"/>
                  </a:prstClr>
                </a:solidFill>
                <a:latin typeface="Segoe UI" panose="020B0502040204020203" pitchFamily="34" charset="0"/>
                <a:cs typeface="Segoe UI" panose="020B0502040204020203" pitchFamily="34" charset="0"/>
              </a:rPr>
              <a:t>triggered actions</a:t>
            </a:r>
          </a:p>
        </p:txBody>
      </p:sp>
      <p:sp>
        <p:nvSpPr>
          <p:cNvPr id="65" name="Rectangle 64">
            <a:extLst>
              <a:ext uri="{FF2B5EF4-FFF2-40B4-BE49-F238E27FC236}">
                <a16:creationId xmlns:a16="http://schemas.microsoft.com/office/drawing/2014/main" id="{31340869-27A0-4F99-A53D-DF679B3D3241}"/>
              </a:ext>
            </a:extLst>
          </p:cNvPr>
          <p:cNvSpPr/>
          <p:nvPr/>
        </p:nvSpPr>
        <p:spPr>
          <a:xfrm>
            <a:off x="8101138" y="5186492"/>
            <a:ext cx="2610919" cy="470789"/>
          </a:xfrm>
          <a:prstGeom prst="rect">
            <a:avLst/>
          </a:prstGeom>
        </p:spPr>
        <p:txBody>
          <a:bodyPr wrap="non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428" kern="0">
                <a:solidFill>
                  <a:prstClr val="black">
                    <a:lumMod val="85000"/>
                    <a:lumOff val="15000"/>
                  </a:prstClr>
                </a:solidFill>
                <a:latin typeface="Segoe UI" panose="020B0502040204020203" pitchFamily="34" charset="0"/>
                <a:cs typeface="Segoe UI" panose="020B0502040204020203" pitchFamily="34" charset="0"/>
              </a:rPr>
              <a:t>Per Module visualization </a:t>
            </a:r>
            <a:br>
              <a:rPr lang="en-US" sz="1428" kern="0">
                <a:solidFill>
                  <a:prstClr val="black">
                    <a:lumMod val="85000"/>
                    <a:lumOff val="15000"/>
                  </a:prstClr>
                </a:solidFill>
                <a:latin typeface="Segoe UI" panose="020B0502040204020203" pitchFamily="34" charset="0"/>
                <a:cs typeface="Segoe UI" panose="020B0502040204020203" pitchFamily="34" charset="0"/>
              </a:rPr>
            </a:br>
            <a:r>
              <a:rPr lang="en-US" sz="1428" kern="0">
                <a:solidFill>
                  <a:prstClr val="black">
                    <a:lumMod val="85000"/>
                    <a:lumOff val="15000"/>
                  </a:prstClr>
                </a:solidFill>
                <a:latin typeface="Segoe UI" panose="020B0502040204020203" pitchFamily="34" charset="0"/>
                <a:cs typeface="Segoe UI" panose="020B0502040204020203" pitchFamily="34" charset="0"/>
              </a:rPr>
              <a:t>&amp; insights </a:t>
            </a:r>
          </a:p>
        </p:txBody>
      </p:sp>
      <p:sp>
        <p:nvSpPr>
          <p:cNvPr id="68" name="strategy" title="Icon of two circles and a curved arrow winding between three exes connecting them">
            <a:extLst>
              <a:ext uri="{FF2B5EF4-FFF2-40B4-BE49-F238E27FC236}">
                <a16:creationId xmlns:a16="http://schemas.microsoft.com/office/drawing/2014/main" id="{3A2DD3A9-3557-4B50-A6F1-DC50BE1304F5}"/>
              </a:ext>
            </a:extLst>
          </p:cNvPr>
          <p:cNvSpPr>
            <a:spLocks noChangeAspect="1" noEditPoints="1"/>
          </p:cNvSpPr>
          <p:nvPr/>
        </p:nvSpPr>
        <p:spPr bwMode="auto">
          <a:xfrm>
            <a:off x="7408031" y="5855614"/>
            <a:ext cx="326364" cy="434823"/>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tx1">
                <a:lumMod val="85000"/>
                <a:lumOff val="15000"/>
              </a:schemeClr>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428">
              <a:solidFill>
                <a:prstClr val="black">
                  <a:lumMod val="85000"/>
                  <a:lumOff val="15000"/>
                </a:prstClr>
              </a:solidFill>
              <a:latin typeface="Segoe UI" panose="020B0502040204020203" pitchFamily="34" charset="0"/>
              <a:cs typeface="Segoe UI" panose="020B0502040204020203" pitchFamily="34" charset="0"/>
            </a:endParaRPr>
          </a:p>
        </p:txBody>
      </p:sp>
      <p:sp>
        <p:nvSpPr>
          <p:cNvPr id="69" name="Business applications" title="Icon of a chart showing three peaks that get higher in succession, a dotted arrow line points forward and up">
            <a:extLst>
              <a:ext uri="{FF2B5EF4-FFF2-40B4-BE49-F238E27FC236}">
                <a16:creationId xmlns:a16="http://schemas.microsoft.com/office/drawing/2014/main" id="{EE4B658F-F243-4621-B59C-C4D5E2491F97}"/>
              </a:ext>
            </a:extLst>
          </p:cNvPr>
          <p:cNvSpPr>
            <a:spLocks noChangeAspect="1" noEditPoints="1"/>
          </p:cNvSpPr>
          <p:nvPr/>
        </p:nvSpPr>
        <p:spPr bwMode="auto">
          <a:xfrm>
            <a:off x="7367319" y="5274374"/>
            <a:ext cx="407789" cy="33513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428">
              <a:solidFill>
                <a:prstClr val="black">
                  <a:lumMod val="85000"/>
                  <a:lumOff val="15000"/>
                </a:prstClr>
              </a:solidFill>
              <a:latin typeface="Segoe UI" panose="020B0502040204020203" pitchFamily="34" charset="0"/>
              <a:cs typeface="Segoe UI" panose="020B0502040204020203" pitchFamily="34" charset="0"/>
            </a:endParaRPr>
          </a:p>
        </p:txBody>
      </p:sp>
      <p:sp>
        <p:nvSpPr>
          <p:cNvPr id="71" name="Rectangle 70">
            <a:extLst>
              <a:ext uri="{FF2B5EF4-FFF2-40B4-BE49-F238E27FC236}">
                <a16:creationId xmlns:a16="http://schemas.microsoft.com/office/drawing/2014/main" id="{76994B87-73A2-4E6B-9BB5-8A6520720A37}"/>
              </a:ext>
            </a:extLst>
          </p:cNvPr>
          <p:cNvSpPr/>
          <p:nvPr/>
        </p:nvSpPr>
        <p:spPr>
          <a:xfrm>
            <a:off x="4251130" y="5560514"/>
            <a:ext cx="552882" cy="308255"/>
          </a:xfrm>
          <a:prstGeom prst="rect">
            <a:avLst/>
          </a:prstGeom>
        </p:spPr>
        <p:txBody>
          <a:bodyPr wrap="non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020" kern="0">
                <a:solidFill>
                  <a:prstClr val="black">
                    <a:lumMod val="85000"/>
                    <a:lumOff val="15000"/>
                  </a:prstClr>
                </a:solidFill>
                <a:latin typeface="Segoe UI" panose="020B0502040204020203" pitchFamily="34" charset="0"/>
                <a:cs typeface="Segoe UI" panose="020B0502040204020203" pitchFamily="34" charset="0"/>
              </a:rPr>
              <a:t>TPM</a:t>
            </a:r>
          </a:p>
        </p:txBody>
      </p:sp>
      <p:sp>
        <p:nvSpPr>
          <p:cNvPr id="50" name="Title 1">
            <a:extLst>
              <a:ext uri="{FF2B5EF4-FFF2-40B4-BE49-F238E27FC236}">
                <a16:creationId xmlns:a16="http://schemas.microsoft.com/office/drawing/2014/main" id="{B07AF5AE-FDAD-41B0-8110-F6E182713ED8}"/>
              </a:ext>
            </a:extLst>
          </p:cNvPr>
          <p:cNvSpPr txBox="1">
            <a:spLocks/>
          </p:cNvSpPr>
          <p:nvPr/>
        </p:nvSpPr>
        <p:spPr>
          <a:xfrm>
            <a:off x="545700" y="1176634"/>
            <a:ext cx="11343455" cy="768409"/>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384">
              <a:lnSpc>
                <a:spcPct val="100000"/>
              </a:lnSpc>
              <a:defRPr/>
            </a:pPr>
            <a:r>
              <a:rPr lang="en-US" sz="2448" spc="0">
                <a:solidFill>
                  <a:prstClr val="white">
                    <a:lumMod val="65000"/>
                  </a:prstClr>
                </a:solidFill>
                <a:latin typeface="Segoe UI Semibold" panose="020B0702040204020203" pitchFamily="34" charset="0"/>
                <a:cs typeface="Segoe UI Semibold" panose="020B0702040204020203" pitchFamily="34" charset="0"/>
              </a:rPr>
              <a:t>Manage IoT Edge devices, deploy edge software modules, publish insights, and take actions at-scale – all from within IoT Central</a:t>
            </a:r>
          </a:p>
        </p:txBody>
      </p:sp>
      <p:sp>
        <p:nvSpPr>
          <p:cNvPr id="72" name="Rectangle 71">
            <a:extLst>
              <a:ext uri="{FF2B5EF4-FFF2-40B4-BE49-F238E27FC236}">
                <a16:creationId xmlns:a16="http://schemas.microsoft.com/office/drawing/2014/main" id="{2668AAA0-35EC-43AD-987D-A59BE7802ACD}"/>
              </a:ext>
            </a:extLst>
          </p:cNvPr>
          <p:cNvSpPr/>
          <p:nvPr/>
        </p:nvSpPr>
        <p:spPr>
          <a:xfrm>
            <a:off x="4242252" y="5124003"/>
            <a:ext cx="552882" cy="308255"/>
          </a:xfrm>
          <a:prstGeom prst="rect">
            <a:avLst/>
          </a:prstGeom>
        </p:spPr>
        <p:txBody>
          <a:bodyPr wrap="non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020" kern="0">
                <a:solidFill>
                  <a:prstClr val="black">
                    <a:lumMod val="85000"/>
                    <a:lumOff val="15000"/>
                  </a:prstClr>
                </a:solidFill>
                <a:latin typeface="Segoe UI" panose="020B0502040204020203" pitchFamily="34" charset="0"/>
                <a:cs typeface="Segoe UI" panose="020B0502040204020203" pitchFamily="34" charset="0"/>
              </a:rPr>
              <a:t>Symmetric Key</a:t>
            </a:r>
          </a:p>
        </p:txBody>
      </p:sp>
      <p:sp>
        <p:nvSpPr>
          <p:cNvPr id="73" name="Rectangle 72">
            <a:extLst>
              <a:ext uri="{FF2B5EF4-FFF2-40B4-BE49-F238E27FC236}">
                <a16:creationId xmlns:a16="http://schemas.microsoft.com/office/drawing/2014/main" id="{8D173D7F-9FFC-4A86-A516-01900600BF82}"/>
              </a:ext>
            </a:extLst>
          </p:cNvPr>
          <p:cNvSpPr/>
          <p:nvPr/>
        </p:nvSpPr>
        <p:spPr>
          <a:xfrm>
            <a:off x="4241414" y="4071474"/>
            <a:ext cx="1096824" cy="281291"/>
          </a:xfrm>
          <a:prstGeom prst="rect">
            <a:avLst/>
          </a:prstGeom>
        </p:spPr>
        <p:txBody>
          <a:bodyPr wrap="non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020" kern="0">
                <a:solidFill>
                  <a:prstClr val="black">
                    <a:lumMod val="85000"/>
                    <a:lumOff val="15000"/>
                  </a:prstClr>
                </a:solidFill>
                <a:latin typeface="Segoe UI" panose="020B0502040204020203" pitchFamily="34" charset="0"/>
                <a:cs typeface="Segoe UI" panose="020B0502040204020203" pitchFamily="34" charset="0"/>
              </a:rPr>
              <a:t>X.509 Certs</a:t>
            </a:r>
          </a:p>
        </p:txBody>
      </p:sp>
      <p:grpSp>
        <p:nvGrpSpPr>
          <p:cNvPr id="75" name="Group 74">
            <a:extLst>
              <a:ext uri="{FF2B5EF4-FFF2-40B4-BE49-F238E27FC236}">
                <a16:creationId xmlns:a16="http://schemas.microsoft.com/office/drawing/2014/main" id="{73DFB797-2805-4BD6-9793-09475A0D7FC5}"/>
              </a:ext>
            </a:extLst>
          </p:cNvPr>
          <p:cNvGrpSpPr/>
          <p:nvPr/>
        </p:nvGrpSpPr>
        <p:grpSpPr>
          <a:xfrm>
            <a:off x="1378107" y="2487290"/>
            <a:ext cx="668990" cy="820134"/>
            <a:chOff x="5175503" y="2145571"/>
            <a:chExt cx="656025" cy="804240"/>
          </a:xfrm>
        </p:grpSpPr>
        <p:sp>
          <p:nvSpPr>
            <p:cNvPr id="76" name="Cube 75">
              <a:extLst>
                <a:ext uri="{FF2B5EF4-FFF2-40B4-BE49-F238E27FC236}">
                  <a16:creationId xmlns:a16="http://schemas.microsoft.com/office/drawing/2014/main" id="{39C6504D-C986-4528-A05F-807EC3BC107E}"/>
                </a:ext>
              </a:extLst>
            </p:cNvPr>
            <p:cNvSpPr/>
            <p:nvPr/>
          </p:nvSpPr>
          <p:spPr bwMode="auto">
            <a:xfrm>
              <a:off x="5175503" y="2411097"/>
              <a:ext cx="656025" cy="273189"/>
            </a:xfrm>
            <a:prstGeom prst="cube">
              <a:avLst>
                <a:gd name="adj" fmla="val 45083"/>
              </a:avLst>
            </a:prstGeom>
            <a:solidFill>
              <a:srgbClr val="50E6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Calibri" panose="020F0502020204030204"/>
                <a:cs typeface="Segoe UI" pitchFamily="34" charset="0"/>
              </a:endParaRPr>
            </a:p>
          </p:txBody>
        </p:sp>
        <p:sp>
          <p:nvSpPr>
            <p:cNvPr id="77" name="Cube 76">
              <a:extLst>
                <a:ext uri="{FF2B5EF4-FFF2-40B4-BE49-F238E27FC236}">
                  <a16:creationId xmlns:a16="http://schemas.microsoft.com/office/drawing/2014/main" id="{66907469-8E6E-441F-8F82-D63E0FCE5E36}"/>
                </a:ext>
              </a:extLst>
            </p:cNvPr>
            <p:cNvSpPr/>
            <p:nvPr/>
          </p:nvSpPr>
          <p:spPr bwMode="auto">
            <a:xfrm>
              <a:off x="5175503" y="2145571"/>
              <a:ext cx="656025" cy="273189"/>
            </a:xfrm>
            <a:prstGeom prst="cube">
              <a:avLst>
                <a:gd name="adj" fmla="val 45083"/>
              </a:avLst>
            </a:prstGeom>
            <a:solidFill>
              <a:srgbClr val="EBEBEB">
                <a:lumMod val="75000"/>
                <a:alpha val="20000"/>
              </a:srgbClr>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Calibri" panose="020F0502020204030204"/>
                <a:cs typeface="Segoe UI" pitchFamily="34" charset="0"/>
              </a:endParaRPr>
            </a:p>
          </p:txBody>
        </p:sp>
        <p:sp>
          <p:nvSpPr>
            <p:cNvPr id="78" name="Cube 77">
              <a:extLst>
                <a:ext uri="{FF2B5EF4-FFF2-40B4-BE49-F238E27FC236}">
                  <a16:creationId xmlns:a16="http://schemas.microsoft.com/office/drawing/2014/main" id="{EB77AE42-3978-49F5-9F7A-B8751331749E}"/>
                </a:ext>
              </a:extLst>
            </p:cNvPr>
            <p:cNvSpPr/>
            <p:nvPr/>
          </p:nvSpPr>
          <p:spPr bwMode="auto">
            <a:xfrm>
              <a:off x="5175503" y="2676622"/>
              <a:ext cx="656025" cy="273189"/>
            </a:xfrm>
            <a:prstGeom prst="cube">
              <a:avLst>
                <a:gd name="adj" fmla="val 45083"/>
              </a:avLst>
            </a:prstGeom>
            <a:solidFill>
              <a:srgbClr val="0078D3"/>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Calibri" panose="020F0502020204030204"/>
                <a:cs typeface="Segoe UI" pitchFamily="34" charset="0"/>
              </a:endParaRPr>
            </a:p>
          </p:txBody>
        </p:sp>
      </p:grpSp>
      <p:pic>
        <p:nvPicPr>
          <p:cNvPr id="92" name="Picture 91" descr="Image result for azure iot edge icon">
            <a:extLst>
              <a:ext uri="{FF2B5EF4-FFF2-40B4-BE49-F238E27FC236}">
                <a16:creationId xmlns:a16="http://schemas.microsoft.com/office/drawing/2014/main" id="{15A3D923-57B9-4B6B-B5A3-A6154B6C34F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78206" y="3788929"/>
            <a:ext cx="496901" cy="496902"/>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a:extLst>
              <a:ext uri="{FF2B5EF4-FFF2-40B4-BE49-F238E27FC236}">
                <a16:creationId xmlns:a16="http://schemas.microsoft.com/office/drawing/2014/main" id="{6FE55D0B-6C7A-468B-A083-D5962F3AC08B}"/>
              </a:ext>
            </a:extLst>
          </p:cNvPr>
          <p:cNvSpPr/>
          <p:nvPr/>
        </p:nvSpPr>
        <p:spPr>
          <a:xfrm>
            <a:off x="8101137" y="6469176"/>
            <a:ext cx="1859713" cy="470790"/>
          </a:xfrm>
          <a:prstGeom prst="rect">
            <a:avLst/>
          </a:prstGeom>
        </p:spPr>
        <p:txBody>
          <a:bodyPr wrap="squar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428" kern="0" dirty="0">
                <a:solidFill>
                  <a:prstClr val="black">
                    <a:lumMod val="85000"/>
                    <a:lumOff val="15000"/>
                  </a:prstClr>
                </a:solidFill>
                <a:latin typeface="Segoe UI" panose="020B0502040204020203" pitchFamily="34" charset="0"/>
                <a:cs typeface="Segoe UI" panose="020B0502040204020203" pitchFamily="34" charset="0"/>
              </a:rPr>
              <a:t>Device Relationships</a:t>
            </a:r>
          </a:p>
        </p:txBody>
      </p:sp>
      <p:sp>
        <p:nvSpPr>
          <p:cNvPr id="95" name="Rectangle 94">
            <a:extLst>
              <a:ext uri="{FF2B5EF4-FFF2-40B4-BE49-F238E27FC236}">
                <a16:creationId xmlns:a16="http://schemas.microsoft.com/office/drawing/2014/main" id="{778877A8-DEC0-440F-9A94-9A8D73C42E2D}"/>
              </a:ext>
            </a:extLst>
          </p:cNvPr>
          <p:cNvSpPr/>
          <p:nvPr/>
        </p:nvSpPr>
        <p:spPr>
          <a:xfrm>
            <a:off x="4233987" y="3835152"/>
            <a:ext cx="552882" cy="308255"/>
          </a:xfrm>
          <a:prstGeom prst="rect">
            <a:avLst/>
          </a:prstGeom>
        </p:spPr>
        <p:txBody>
          <a:bodyPr wrap="non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020" kern="0" dirty="0">
                <a:solidFill>
                  <a:prstClr val="black">
                    <a:lumMod val="85000"/>
                    <a:lumOff val="15000"/>
                  </a:prstClr>
                </a:solidFill>
                <a:latin typeface="Segoe UI" panose="020B0502040204020203" pitchFamily="34" charset="0"/>
                <a:cs typeface="Segoe UI" panose="020B0502040204020203" pitchFamily="34" charset="0"/>
              </a:rPr>
              <a:t>Symmetric Key</a:t>
            </a:r>
          </a:p>
        </p:txBody>
      </p:sp>
      <p:pic>
        <p:nvPicPr>
          <p:cNvPr id="16" name="Picture 15">
            <a:extLst>
              <a:ext uri="{FF2B5EF4-FFF2-40B4-BE49-F238E27FC236}">
                <a16:creationId xmlns:a16="http://schemas.microsoft.com/office/drawing/2014/main" id="{AF779D29-2358-4D19-95AF-B420313E77F4}"/>
              </a:ext>
            </a:extLst>
          </p:cNvPr>
          <p:cNvPicPr>
            <a:picLocks noChangeAspect="1"/>
          </p:cNvPicPr>
          <p:nvPr/>
        </p:nvPicPr>
        <p:blipFill>
          <a:blip r:embed="rId5"/>
          <a:stretch>
            <a:fillRect/>
          </a:stretch>
        </p:blipFill>
        <p:spPr>
          <a:xfrm>
            <a:off x="7278207" y="6414619"/>
            <a:ext cx="576534" cy="579906"/>
          </a:xfrm>
          <a:prstGeom prst="rect">
            <a:avLst/>
          </a:prstGeom>
        </p:spPr>
      </p:pic>
      <p:sp>
        <p:nvSpPr>
          <p:cNvPr id="96" name="Rectangle 95">
            <a:extLst>
              <a:ext uri="{FF2B5EF4-FFF2-40B4-BE49-F238E27FC236}">
                <a16:creationId xmlns:a16="http://schemas.microsoft.com/office/drawing/2014/main" id="{3A521BE1-8C27-4544-A0B5-71335EA16B87}"/>
              </a:ext>
            </a:extLst>
          </p:cNvPr>
          <p:cNvSpPr/>
          <p:nvPr/>
        </p:nvSpPr>
        <p:spPr>
          <a:xfrm>
            <a:off x="8046295" y="3698655"/>
            <a:ext cx="2610919" cy="470790"/>
          </a:xfrm>
          <a:prstGeom prst="rect">
            <a:avLst/>
          </a:prstGeom>
        </p:spPr>
        <p:txBody>
          <a:bodyPr wrap="square">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296">
              <a:spcBef>
                <a:spcPts val="1873"/>
              </a:spcBef>
              <a:defRPr/>
            </a:pPr>
            <a:r>
              <a:rPr lang="en-US" sz="1428" kern="0" dirty="0">
                <a:solidFill>
                  <a:prstClr val="black">
                    <a:lumMod val="85000"/>
                    <a:lumOff val="15000"/>
                  </a:prstClr>
                </a:solidFill>
                <a:latin typeface="Segoe UI" panose="020B0502040204020203" pitchFamily="34" charset="0"/>
                <a:cs typeface="Segoe UI" panose="020B0502040204020203" pitchFamily="34" charset="0"/>
              </a:rPr>
              <a:t>Module Management and </a:t>
            </a:r>
            <a:br>
              <a:rPr lang="en-US" sz="1428" kern="0" dirty="0">
                <a:solidFill>
                  <a:prstClr val="black">
                    <a:lumMod val="85000"/>
                    <a:lumOff val="15000"/>
                  </a:prstClr>
                </a:solidFill>
                <a:latin typeface="Segoe UI" panose="020B0502040204020203" pitchFamily="34" charset="0"/>
                <a:cs typeface="Segoe UI" panose="020B0502040204020203" pitchFamily="34" charset="0"/>
              </a:rPr>
            </a:br>
            <a:r>
              <a:rPr lang="en-US" sz="1428" kern="0" dirty="0">
                <a:solidFill>
                  <a:prstClr val="black">
                    <a:lumMod val="85000"/>
                    <a:lumOff val="15000"/>
                  </a:prstClr>
                </a:solidFill>
                <a:latin typeface="Segoe UI" panose="020B0502040204020203" pitchFamily="34" charset="0"/>
                <a:cs typeface="Segoe UI" panose="020B0502040204020203" pitchFamily="34" charset="0"/>
              </a:rPr>
              <a:t>Edge deployments</a:t>
            </a:r>
          </a:p>
        </p:txBody>
      </p:sp>
      <p:grpSp>
        <p:nvGrpSpPr>
          <p:cNvPr id="97" name="Group 96">
            <a:extLst>
              <a:ext uri="{FF2B5EF4-FFF2-40B4-BE49-F238E27FC236}">
                <a16:creationId xmlns:a16="http://schemas.microsoft.com/office/drawing/2014/main" id="{68CF5CBE-3C09-4D4B-925A-5A5BE2757721}"/>
              </a:ext>
            </a:extLst>
          </p:cNvPr>
          <p:cNvGrpSpPr/>
          <p:nvPr/>
        </p:nvGrpSpPr>
        <p:grpSpPr>
          <a:xfrm>
            <a:off x="7232262" y="2626480"/>
            <a:ext cx="668991" cy="590872"/>
            <a:chOff x="7558599" y="2358370"/>
            <a:chExt cx="656026" cy="579421"/>
          </a:xfrm>
        </p:grpSpPr>
        <p:sp>
          <p:nvSpPr>
            <p:cNvPr id="98" name="Cube 97">
              <a:extLst>
                <a:ext uri="{FF2B5EF4-FFF2-40B4-BE49-F238E27FC236}">
                  <a16:creationId xmlns:a16="http://schemas.microsoft.com/office/drawing/2014/main" id="{D528FA69-87DC-4411-AE25-090E440FF932}"/>
                </a:ext>
              </a:extLst>
            </p:cNvPr>
            <p:cNvSpPr/>
            <p:nvPr/>
          </p:nvSpPr>
          <p:spPr bwMode="auto">
            <a:xfrm>
              <a:off x="7558600" y="2664602"/>
              <a:ext cx="656025" cy="273189"/>
            </a:xfrm>
            <a:prstGeom prst="cube">
              <a:avLst>
                <a:gd name="adj" fmla="val 45083"/>
              </a:avLst>
            </a:prstGeom>
            <a:solidFill>
              <a:srgbClr val="0078D3"/>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Calibri" panose="020F0502020204030204"/>
                <a:cs typeface="Segoe UI" pitchFamily="34" charset="0"/>
              </a:endParaRPr>
            </a:p>
          </p:txBody>
        </p:sp>
        <p:sp>
          <p:nvSpPr>
            <p:cNvPr id="99" name="Cube 98">
              <a:extLst>
                <a:ext uri="{FF2B5EF4-FFF2-40B4-BE49-F238E27FC236}">
                  <a16:creationId xmlns:a16="http://schemas.microsoft.com/office/drawing/2014/main" id="{490B33A0-C191-44FA-8718-3A22AB648D15}"/>
                </a:ext>
              </a:extLst>
            </p:cNvPr>
            <p:cNvSpPr/>
            <p:nvPr/>
          </p:nvSpPr>
          <p:spPr bwMode="auto">
            <a:xfrm>
              <a:off x="7558600" y="2506809"/>
              <a:ext cx="656025" cy="273189"/>
            </a:xfrm>
            <a:prstGeom prst="cube">
              <a:avLst>
                <a:gd name="adj" fmla="val 45083"/>
              </a:avLst>
            </a:prstGeom>
            <a:solidFill>
              <a:srgbClr val="50E6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Calibri" panose="020F0502020204030204"/>
                <a:cs typeface="Segoe UI" pitchFamily="34" charset="0"/>
              </a:endParaRPr>
            </a:p>
          </p:txBody>
        </p:sp>
        <p:sp>
          <p:nvSpPr>
            <p:cNvPr id="100" name="Cube 99">
              <a:extLst>
                <a:ext uri="{FF2B5EF4-FFF2-40B4-BE49-F238E27FC236}">
                  <a16:creationId xmlns:a16="http://schemas.microsoft.com/office/drawing/2014/main" id="{9482479B-0FF5-4347-A6B5-3083377B12B7}"/>
                </a:ext>
              </a:extLst>
            </p:cNvPr>
            <p:cNvSpPr/>
            <p:nvPr/>
          </p:nvSpPr>
          <p:spPr bwMode="auto">
            <a:xfrm>
              <a:off x="7558599" y="2358370"/>
              <a:ext cx="656025" cy="273189"/>
            </a:xfrm>
            <a:prstGeom prst="cube">
              <a:avLst>
                <a:gd name="adj" fmla="val 45083"/>
              </a:avLst>
            </a:prstGeom>
            <a:solidFill>
              <a:srgbClr val="EBEBEB">
                <a:lumMod val="75000"/>
                <a:alpha val="20000"/>
              </a:srgbClr>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Calibri" panose="020F0502020204030204"/>
                <a:cs typeface="Segoe UI" pitchFamily="34" charset="0"/>
              </a:endParaRPr>
            </a:p>
          </p:txBody>
        </p:sp>
      </p:grpSp>
    </p:spTree>
    <p:extLst>
      <p:ext uri="{BB962C8B-B14F-4D97-AF65-F5344CB8AC3E}">
        <p14:creationId xmlns:p14="http://schemas.microsoft.com/office/powerpoint/2010/main" val="390685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12" grpId="0"/>
      <p:bldP spid="14" grpId="0"/>
      <p:bldP spid="15" grpId="0" animBg="1"/>
      <p:bldP spid="48" grpId="0"/>
      <p:bldP spid="51" grpId="0"/>
      <p:bldP spid="61" grpId="0"/>
      <p:bldP spid="65" grpId="0"/>
      <p:bldP spid="68" grpId="0" animBg="1"/>
      <p:bldP spid="69" grpId="0" animBg="1"/>
      <p:bldP spid="71" grpId="0"/>
      <p:bldP spid="72" grpId="0"/>
      <p:bldP spid="73" grpId="0"/>
      <p:bldP spid="94" grpId="0"/>
      <p:bldP spid="95" grpId="0"/>
      <p:bldP spid="9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323285" y="250777"/>
            <a:ext cx="8960191" cy="1056613"/>
          </a:xfrm>
        </p:spPr>
        <p:txBody>
          <a:bodyPr/>
          <a:lstStyle/>
          <a:p>
            <a:r>
              <a:rPr lang="en-US" sz="2040" i="1" dirty="0"/>
              <a:t>Public preview feature:</a:t>
            </a:r>
            <a:br>
              <a:rPr lang="en-US" dirty="0"/>
            </a:br>
            <a:br>
              <a:rPr lang="en-US" sz="1020" dirty="0"/>
            </a:br>
            <a:r>
              <a:rPr lang="en-US" dirty="0"/>
              <a:t>Deploy IoT Edge workloads on Kubernetes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192814" y="1574962"/>
            <a:ext cx="4837650" cy="4204412"/>
          </a:xfrm>
        </p:spPr>
        <p:txBody>
          <a:bodyPr/>
          <a:lstStyle/>
          <a:p>
            <a:pPr marL="349724" indent="-349724">
              <a:spcAft>
                <a:spcPts val="1224"/>
              </a:spcAft>
              <a:buFont typeface="Arial" panose="020B0604020202020204" pitchFamily="34" charset="0"/>
              <a:buChar char="•"/>
            </a:pPr>
            <a:r>
              <a:rPr lang="en-US" dirty="0"/>
              <a:t>Adds hardware failure resilience to IoT Edge deployments by leveraging Kubernetes platform features</a:t>
            </a:r>
          </a:p>
          <a:p>
            <a:pPr marL="349724" indent="-349724">
              <a:spcAft>
                <a:spcPts val="1224"/>
              </a:spcAft>
              <a:buFont typeface="Arial" panose="020B0604020202020204" pitchFamily="34" charset="0"/>
              <a:buChar char="•"/>
            </a:pPr>
            <a:r>
              <a:rPr lang="en-US" dirty="0"/>
              <a:t>Manage applications from IoT Hub with the same familiar app model</a:t>
            </a:r>
          </a:p>
          <a:p>
            <a:pPr marL="349724" indent="-349724">
              <a:spcAft>
                <a:spcPts val="1224"/>
              </a:spcAft>
              <a:buFont typeface="Arial" panose="020B0604020202020204" pitchFamily="34" charset="0"/>
              <a:buChar char="•"/>
            </a:pPr>
            <a:r>
              <a:rPr lang="en-US" dirty="0"/>
              <a:t>Automatic translation to Kubernetes native application model (pods, services, deployments…)</a:t>
            </a:r>
          </a:p>
          <a:p>
            <a:pPr marL="349724" indent="-349724">
              <a:spcAft>
                <a:spcPts val="1224"/>
              </a:spcAft>
              <a:buFont typeface="Arial" panose="020B0604020202020204" pitchFamily="34" charset="0"/>
              <a:buChar char="•"/>
            </a:pPr>
            <a:r>
              <a:rPr lang="en-US" dirty="0"/>
              <a:t>Cluster can be shared by the multiple edge devices </a:t>
            </a:r>
          </a:p>
        </p:txBody>
      </p:sp>
      <p:sp>
        <p:nvSpPr>
          <p:cNvPr id="15" name="TextBox 14">
            <a:extLst>
              <a:ext uri="{FF2B5EF4-FFF2-40B4-BE49-F238E27FC236}">
                <a16:creationId xmlns:a16="http://schemas.microsoft.com/office/drawing/2014/main" id="{635C296D-A3EC-F742-BA5C-6B203BB3C81E}"/>
              </a:ext>
            </a:extLst>
          </p:cNvPr>
          <p:cNvSpPr txBox="1"/>
          <p:nvPr/>
        </p:nvSpPr>
        <p:spPr>
          <a:xfrm>
            <a:off x="7204371" y="6378592"/>
            <a:ext cx="4367007" cy="282513"/>
          </a:xfrm>
          <a:prstGeom prst="rect">
            <a:avLst/>
          </a:prstGeom>
          <a:noFill/>
        </p:spPr>
        <p:txBody>
          <a:bodyPr wrap="square" lIns="0" tIns="0" rIns="0" bIns="0" rtlCol="0">
            <a:spAutoFit/>
          </a:bodyPr>
          <a:lstStyle/>
          <a:p>
            <a:pPr defTabSz="932563"/>
            <a:r>
              <a:rPr lang="en-US" sz="1836" i="1" dirty="0">
                <a:gradFill>
                  <a:gsLst>
                    <a:gs pos="1250">
                      <a:srgbClr val="000000"/>
                    </a:gs>
                    <a:gs pos="100000">
                      <a:srgbClr val="000000"/>
                    </a:gs>
                  </a:gsLst>
                  <a:lin ang="5400000" scaled="0"/>
                </a:gradFill>
                <a:latin typeface="Segoe UI"/>
                <a:cs typeface="Segoe UI" panose="020B0502040204020203" pitchFamily="34" charset="0"/>
              </a:rPr>
              <a:t>Learn more: </a:t>
            </a:r>
            <a:r>
              <a:rPr lang="en-US" sz="1632" b="1" dirty="0">
                <a:solidFill>
                  <a:srgbClr val="0070C0"/>
                </a:solidFill>
                <a:latin typeface="Segoe UI"/>
              </a:rPr>
              <a:t>aka.ms/</a:t>
            </a:r>
            <a:r>
              <a:rPr lang="en-US" sz="1632" b="1" dirty="0" err="1">
                <a:solidFill>
                  <a:srgbClr val="0070C0"/>
                </a:solidFill>
                <a:latin typeface="Segoe UI"/>
              </a:rPr>
              <a:t>iotedge</a:t>
            </a:r>
            <a:r>
              <a:rPr lang="en-US" sz="1632" b="1" dirty="0">
                <a:solidFill>
                  <a:srgbClr val="0070C0"/>
                </a:solidFill>
                <a:latin typeface="Segoe UI"/>
              </a:rPr>
              <a:t>-on-</a:t>
            </a:r>
            <a:r>
              <a:rPr lang="en-US" sz="1632" b="1" dirty="0" err="1">
                <a:solidFill>
                  <a:srgbClr val="0070C0"/>
                </a:solidFill>
                <a:latin typeface="Segoe UI"/>
              </a:rPr>
              <a:t>kubernetes</a:t>
            </a:r>
            <a:r>
              <a:rPr lang="en-US" sz="1632" b="1" dirty="0">
                <a:solidFill>
                  <a:srgbClr val="0070C0"/>
                </a:solidFill>
                <a:latin typeface="Segoe UI"/>
              </a:rPr>
              <a:t> </a:t>
            </a:r>
          </a:p>
        </p:txBody>
      </p:sp>
      <p:pic>
        <p:nvPicPr>
          <p:cNvPr id="4" name="Picture 3">
            <a:extLst>
              <a:ext uri="{FF2B5EF4-FFF2-40B4-BE49-F238E27FC236}">
                <a16:creationId xmlns:a16="http://schemas.microsoft.com/office/drawing/2014/main" id="{D85A1EFC-C4B0-413F-8738-E8AF632C247A}"/>
              </a:ext>
            </a:extLst>
          </p:cNvPr>
          <p:cNvPicPr>
            <a:picLocks noChangeAspect="1"/>
          </p:cNvPicPr>
          <p:nvPr/>
        </p:nvPicPr>
        <p:blipFill>
          <a:blip r:embed="rId3"/>
          <a:stretch>
            <a:fillRect/>
          </a:stretch>
        </p:blipFill>
        <p:spPr>
          <a:xfrm>
            <a:off x="5338653" y="1307390"/>
            <a:ext cx="6905008" cy="4739557"/>
          </a:xfrm>
          <a:prstGeom prst="rect">
            <a:avLst/>
          </a:prstGeom>
        </p:spPr>
      </p:pic>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automatically generated">
            <a:extLst>
              <a:ext uri="{FF2B5EF4-FFF2-40B4-BE49-F238E27FC236}">
                <a16:creationId xmlns:a16="http://schemas.microsoft.com/office/drawing/2014/main" id="{BEE5BA5F-B055-AE4C-BE62-D373EE6BA3F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593" y="1198670"/>
            <a:ext cx="8286081" cy="5256278"/>
          </a:xfrm>
          <a:prstGeom prst="rect">
            <a:avLst/>
          </a:prstGeom>
        </p:spPr>
      </p:pic>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314921" y="-166671"/>
            <a:ext cx="6328994" cy="1287147"/>
          </a:xfrm>
        </p:spPr>
        <p:txBody>
          <a:bodyPr/>
          <a:lstStyle/>
          <a:p>
            <a:br>
              <a:rPr lang="en-US" dirty="0"/>
            </a:br>
            <a:br>
              <a:rPr lang="en-US" sz="1020" dirty="0"/>
            </a:br>
            <a:r>
              <a:rPr lang="en-US" dirty="0"/>
              <a:t>Built-in troubleshooting tool</a:t>
            </a:r>
          </a:p>
        </p:txBody>
      </p:sp>
      <p:sp>
        <p:nvSpPr>
          <p:cNvPr id="12" name="TextBox 11">
            <a:extLst>
              <a:ext uri="{FF2B5EF4-FFF2-40B4-BE49-F238E27FC236}">
                <a16:creationId xmlns:a16="http://schemas.microsoft.com/office/drawing/2014/main" id="{B1EB770D-ACEB-404B-B536-65687C6C6C0C}"/>
              </a:ext>
            </a:extLst>
          </p:cNvPr>
          <p:cNvSpPr txBox="1"/>
          <p:nvPr/>
        </p:nvSpPr>
        <p:spPr>
          <a:xfrm>
            <a:off x="9286426" y="1843789"/>
            <a:ext cx="2483501" cy="896457"/>
          </a:xfrm>
          <a:prstGeom prst="rect">
            <a:avLst/>
          </a:prstGeom>
          <a:noFill/>
        </p:spPr>
        <p:txBody>
          <a:bodyPr wrap="square" lIns="0" tIns="0" rIns="0" bIns="0" rtlCol="0">
            <a:spAutoFit/>
          </a:bodyPr>
          <a:lstStyle/>
          <a:p>
            <a:pPr defTabSz="932563"/>
            <a:r>
              <a:rPr lang="en-US" sz="2856">
                <a:gradFill>
                  <a:gsLst>
                    <a:gs pos="2917">
                      <a:srgbClr val="000000"/>
                    </a:gs>
                    <a:gs pos="30000">
                      <a:srgbClr val="000000"/>
                    </a:gs>
                  </a:gsLst>
                  <a:lin ang="5400000" scaled="0"/>
                </a:gradFill>
                <a:latin typeface="Segoe UI"/>
              </a:rPr>
              <a:t>Configuration checks</a:t>
            </a:r>
          </a:p>
        </p:txBody>
      </p:sp>
      <p:cxnSp>
        <p:nvCxnSpPr>
          <p:cNvPr id="13" name="Straight Arrow Connector 12">
            <a:extLst>
              <a:ext uri="{FF2B5EF4-FFF2-40B4-BE49-F238E27FC236}">
                <a16:creationId xmlns:a16="http://schemas.microsoft.com/office/drawing/2014/main" id="{46376818-B6AA-B143-96DB-276AB5F4337E}"/>
              </a:ext>
            </a:extLst>
          </p:cNvPr>
          <p:cNvCxnSpPr>
            <a:cxnSpLocks/>
          </p:cNvCxnSpPr>
          <p:nvPr/>
        </p:nvCxnSpPr>
        <p:spPr>
          <a:xfrm>
            <a:off x="6643915" y="3745646"/>
            <a:ext cx="2339873" cy="0"/>
          </a:xfrm>
          <a:prstGeom prst="straightConnector1">
            <a:avLst/>
          </a:prstGeom>
          <a:ln w="15875">
            <a:solidFill>
              <a:srgbClr val="30E5D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DE33457C-0B42-2D49-8D3C-9E5CC80CBD9C}"/>
              </a:ext>
            </a:extLst>
          </p:cNvPr>
          <p:cNvSpPr txBox="1"/>
          <p:nvPr/>
        </p:nvSpPr>
        <p:spPr>
          <a:xfrm>
            <a:off x="9286426" y="3306182"/>
            <a:ext cx="2979966" cy="896457"/>
          </a:xfrm>
          <a:prstGeom prst="rect">
            <a:avLst/>
          </a:prstGeom>
          <a:noFill/>
        </p:spPr>
        <p:txBody>
          <a:bodyPr wrap="square" lIns="0" tIns="0" rIns="0" bIns="0" rtlCol="0">
            <a:spAutoFit/>
          </a:bodyPr>
          <a:lstStyle/>
          <a:p>
            <a:pPr defTabSz="932563"/>
            <a:r>
              <a:rPr lang="en-US" sz="2856">
                <a:gradFill>
                  <a:gsLst>
                    <a:gs pos="2917">
                      <a:srgbClr val="000000"/>
                    </a:gs>
                    <a:gs pos="30000">
                      <a:srgbClr val="000000"/>
                    </a:gs>
                  </a:gsLst>
                  <a:lin ang="5400000" scaled="0"/>
                </a:gradFill>
                <a:latin typeface="Segoe UI"/>
              </a:rPr>
              <a:t>Production</a:t>
            </a:r>
          </a:p>
          <a:p>
            <a:pPr defTabSz="932563"/>
            <a:r>
              <a:rPr lang="en-US" sz="2856">
                <a:gradFill>
                  <a:gsLst>
                    <a:gs pos="2917">
                      <a:srgbClr val="000000"/>
                    </a:gs>
                    <a:gs pos="30000">
                      <a:srgbClr val="000000"/>
                    </a:gs>
                  </a:gsLst>
                  <a:lin ang="5400000" scaled="0"/>
                </a:gradFill>
                <a:latin typeface="Segoe UI"/>
              </a:rPr>
              <a:t>readiness</a:t>
            </a:r>
          </a:p>
        </p:txBody>
      </p:sp>
      <p:sp>
        <p:nvSpPr>
          <p:cNvPr id="17" name="Rectangle 16">
            <a:extLst>
              <a:ext uri="{FF2B5EF4-FFF2-40B4-BE49-F238E27FC236}">
                <a16:creationId xmlns:a16="http://schemas.microsoft.com/office/drawing/2014/main" id="{8EE6B1C4-3A67-774D-848E-48B63AC7A92D}"/>
              </a:ext>
            </a:extLst>
          </p:cNvPr>
          <p:cNvSpPr/>
          <p:nvPr/>
        </p:nvSpPr>
        <p:spPr bwMode="auto">
          <a:xfrm>
            <a:off x="314031" y="3172379"/>
            <a:ext cx="6309960" cy="1147509"/>
          </a:xfrm>
          <a:prstGeom prst="rect">
            <a:avLst/>
          </a:prstGeom>
          <a:noFill/>
          <a:ln w="158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30E5D0"/>
              </a:solidFill>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749B5986-2F10-104D-895F-6DEA294C988F}"/>
              </a:ext>
            </a:extLst>
          </p:cNvPr>
          <p:cNvSpPr txBox="1"/>
          <p:nvPr/>
        </p:nvSpPr>
        <p:spPr>
          <a:xfrm>
            <a:off x="9286426" y="4590205"/>
            <a:ext cx="2483501" cy="896457"/>
          </a:xfrm>
          <a:prstGeom prst="rect">
            <a:avLst/>
          </a:prstGeom>
          <a:noFill/>
        </p:spPr>
        <p:txBody>
          <a:bodyPr wrap="square" lIns="0" tIns="0" rIns="0" bIns="0" rtlCol="0">
            <a:spAutoFit/>
          </a:bodyPr>
          <a:lstStyle/>
          <a:p>
            <a:pPr defTabSz="932563"/>
            <a:r>
              <a:rPr lang="en-US" sz="2856">
                <a:gradFill>
                  <a:gsLst>
                    <a:gs pos="2917">
                      <a:srgbClr val="000000"/>
                    </a:gs>
                    <a:gs pos="30000">
                      <a:srgbClr val="000000"/>
                    </a:gs>
                  </a:gsLst>
                  <a:lin ang="5400000" scaled="0"/>
                </a:gradFill>
                <a:latin typeface="Segoe UI"/>
              </a:rPr>
              <a:t>Connectivity checks</a:t>
            </a:r>
          </a:p>
        </p:txBody>
      </p:sp>
      <p:sp>
        <p:nvSpPr>
          <p:cNvPr id="24" name="Rectangle 23">
            <a:extLst>
              <a:ext uri="{FF2B5EF4-FFF2-40B4-BE49-F238E27FC236}">
                <a16:creationId xmlns:a16="http://schemas.microsoft.com/office/drawing/2014/main" id="{1D3340CE-75DC-0F47-9648-BF323773117E}"/>
              </a:ext>
            </a:extLst>
          </p:cNvPr>
          <p:cNvSpPr/>
          <p:nvPr/>
        </p:nvSpPr>
        <p:spPr bwMode="auto">
          <a:xfrm>
            <a:off x="323398" y="4563781"/>
            <a:ext cx="6309960" cy="1232074"/>
          </a:xfrm>
          <a:prstGeom prst="rect">
            <a:avLst/>
          </a:prstGeom>
          <a:noFill/>
          <a:ln w="158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30E5D0"/>
              </a:solidFill>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4D852170-84B3-7D41-93AE-33030B3DF035}"/>
              </a:ext>
            </a:extLst>
          </p:cNvPr>
          <p:cNvCxnSpPr>
            <a:cxnSpLocks/>
          </p:cNvCxnSpPr>
          <p:nvPr/>
        </p:nvCxnSpPr>
        <p:spPr>
          <a:xfrm>
            <a:off x="6643915" y="5148296"/>
            <a:ext cx="2339873" cy="0"/>
          </a:xfrm>
          <a:prstGeom prst="straightConnector1">
            <a:avLst/>
          </a:prstGeom>
          <a:ln w="15875">
            <a:solidFill>
              <a:srgbClr val="30E5D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6" name="Rectangle 25">
            <a:extLst>
              <a:ext uri="{FF2B5EF4-FFF2-40B4-BE49-F238E27FC236}">
                <a16:creationId xmlns:a16="http://schemas.microsoft.com/office/drawing/2014/main" id="{619560E1-F795-704B-A845-BD5DEA845C1A}"/>
              </a:ext>
            </a:extLst>
          </p:cNvPr>
          <p:cNvSpPr/>
          <p:nvPr/>
        </p:nvSpPr>
        <p:spPr bwMode="auto">
          <a:xfrm>
            <a:off x="314030" y="1743657"/>
            <a:ext cx="6309960" cy="1101672"/>
          </a:xfrm>
          <a:prstGeom prst="rect">
            <a:avLst/>
          </a:prstGeom>
          <a:noFill/>
          <a:ln w="158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30E5D0"/>
              </a:solidFill>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B081851C-1A1F-5642-8A34-21355B8F753D}"/>
              </a:ext>
            </a:extLst>
          </p:cNvPr>
          <p:cNvCxnSpPr>
            <a:cxnSpLocks/>
          </p:cNvCxnSpPr>
          <p:nvPr/>
        </p:nvCxnSpPr>
        <p:spPr>
          <a:xfrm>
            <a:off x="6633358" y="2283253"/>
            <a:ext cx="2339873" cy="0"/>
          </a:xfrm>
          <a:prstGeom prst="straightConnector1">
            <a:avLst/>
          </a:prstGeom>
          <a:ln w="15875">
            <a:solidFill>
              <a:srgbClr val="30E5D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3856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Work with Azure IoT Edge</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985980"/>
          </a:xfrm>
        </p:spPr>
        <p:txBody>
          <a:bodyPr/>
          <a:lstStyle/>
          <a:p>
            <a:pPr>
              <a:lnSpc>
                <a:spcPct val="150000"/>
              </a:lnSpc>
            </a:pPr>
            <a:r>
              <a:rPr lang="en-US" dirty="0"/>
              <a:t>IoT Edge Overview &amp; Features</a:t>
            </a:r>
          </a:p>
          <a:p>
            <a:pPr>
              <a:lnSpc>
                <a:spcPct val="150000"/>
              </a:lnSpc>
            </a:pPr>
            <a:r>
              <a:rPr lang="en-US" dirty="0"/>
              <a:t>AI on the Edge Overview</a:t>
            </a:r>
          </a:p>
          <a:p>
            <a:pPr>
              <a:lnSpc>
                <a:spcPct val="150000"/>
              </a:lnSpc>
            </a:pPr>
            <a:r>
              <a:rPr lang="en-US" dirty="0"/>
              <a:t>Tooling Support for IoT Edge</a:t>
            </a:r>
          </a:p>
          <a:p>
            <a:pPr>
              <a:lnSpc>
                <a:spcPct val="150000"/>
              </a:lnSpc>
            </a:pPr>
            <a:r>
              <a:rPr lang="en-US" dirty="0"/>
              <a:t>Lab: </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Set up and deploy an IoT Edge Device</a:t>
            </a:r>
          </a:p>
          <a:p>
            <a:pPr marL="342900" indent="-342900">
              <a:lnSpc>
                <a:spcPct val="150000"/>
              </a:lnSpc>
              <a:buFont typeface="Arial" panose="020B0604020202020204" pitchFamily="34" charset="0"/>
              <a:buChar char="•"/>
            </a:pPr>
            <a:r>
              <a:rPr lang="en-US" dirty="0">
                <a:solidFill>
                  <a:srgbClr val="5F5F5F"/>
                </a:solidFill>
                <a:latin typeface="Segoe UI" panose="020B0502040204020203" pitchFamily="34" charset="0"/>
              </a:rPr>
              <a:t>Developer Modules</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Configure an IoT Edge device</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576408"/>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8205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car voice assistant">
            <a:extLst>
              <a:ext uri="{FF2B5EF4-FFF2-40B4-BE49-F238E27FC236}">
                <a16:creationId xmlns:a16="http://schemas.microsoft.com/office/drawing/2014/main" id="{3D30B4CF-C08F-4169-BB76-FDD1BCBC0D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98304" y="1958832"/>
            <a:ext cx="3291699" cy="18995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metal saw cutting factory">
            <a:extLst>
              <a:ext uri="{FF2B5EF4-FFF2-40B4-BE49-F238E27FC236}">
                <a16:creationId xmlns:a16="http://schemas.microsoft.com/office/drawing/2014/main" id="{EB6D3C69-440A-4EFF-A48B-D4E94916EA4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11021" y="4407124"/>
            <a:ext cx="3302709" cy="19079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8" descr="A view of a dry grass field&#10;&#10;Description generated with very high confidence">
            <a:extLst>
              <a:ext uri="{FF2B5EF4-FFF2-40B4-BE49-F238E27FC236}">
                <a16:creationId xmlns:a16="http://schemas.microsoft.com/office/drawing/2014/main" id="{0FB2722D-E91F-4D63-ACFC-BFFFA778A6B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21152" y="1950425"/>
            <a:ext cx="3391875" cy="1907929"/>
          </a:xfrm>
          <a:prstGeom prst="rect">
            <a:avLst/>
          </a:prstGeom>
        </p:spPr>
      </p:pic>
      <p:sp>
        <p:nvSpPr>
          <p:cNvPr id="5" name="Title 4">
            <a:extLst>
              <a:ext uri="{FF2B5EF4-FFF2-40B4-BE49-F238E27FC236}">
                <a16:creationId xmlns:a16="http://schemas.microsoft.com/office/drawing/2014/main" id="{94E6106A-D70C-4AA4-B3B7-D396BC03DD68}"/>
              </a:ext>
            </a:extLst>
          </p:cNvPr>
          <p:cNvSpPr>
            <a:spLocks noGrp="1"/>
          </p:cNvSpPr>
          <p:nvPr>
            <p:ph type="title"/>
          </p:nvPr>
        </p:nvSpPr>
        <p:spPr>
          <a:xfrm>
            <a:off x="1497590" y="283842"/>
            <a:ext cx="11237870" cy="565026"/>
          </a:xfrm>
        </p:spPr>
        <p:txBody>
          <a:bodyPr/>
          <a:lstStyle/>
          <a:p>
            <a:r>
              <a:rPr lang="en-US" dirty="0"/>
              <a:t>Time Series</a:t>
            </a:r>
          </a:p>
        </p:txBody>
      </p:sp>
      <p:sp>
        <p:nvSpPr>
          <p:cNvPr id="4" name="Text Placeholder 3">
            <a:extLst>
              <a:ext uri="{FF2B5EF4-FFF2-40B4-BE49-F238E27FC236}">
                <a16:creationId xmlns:a16="http://schemas.microsoft.com/office/drawing/2014/main" id="{D72E8641-992A-48BA-A9C3-B2015D079901}"/>
              </a:ext>
            </a:extLst>
          </p:cNvPr>
          <p:cNvSpPr>
            <a:spLocks noGrp="1"/>
          </p:cNvSpPr>
          <p:nvPr>
            <p:ph type="body" sz="quarter" idx="4294967295"/>
          </p:nvPr>
        </p:nvSpPr>
        <p:spPr>
          <a:xfrm>
            <a:off x="10834950" y="5361089"/>
            <a:ext cx="717262" cy="753283"/>
          </a:xfrm>
        </p:spPr>
        <p:txBody>
          <a:bodyPr/>
          <a:lstStyle/>
          <a:p>
            <a:pPr marL="0" indent="0">
              <a:buNone/>
            </a:pPr>
            <a:r>
              <a:rPr lang="en-US" sz="4895">
                <a:solidFill>
                  <a:schemeClr val="tx1">
                    <a:lumMod val="75000"/>
                    <a:lumOff val="25000"/>
                  </a:schemeClr>
                </a:solidFill>
              </a:rPr>
              <a:t>…</a:t>
            </a:r>
          </a:p>
        </p:txBody>
      </p:sp>
      <p:pic>
        <p:nvPicPr>
          <p:cNvPr id="3074" name="Picture 2" descr="Image result for printed circuit board">
            <a:extLst>
              <a:ext uri="{FF2B5EF4-FFF2-40B4-BE49-F238E27FC236}">
                <a16:creationId xmlns:a16="http://schemas.microsoft.com/office/drawing/2014/main" id="{B43682E6-5B19-4FDC-9E56-6D6346D6BC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66321" y="1950424"/>
            <a:ext cx="3170851" cy="19079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CA7508-88C3-489A-96F5-21DC6D8C9030}"/>
              </a:ext>
            </a:extLst>
          </p:cNvPr>
          <p:cNvSpPr/>
          <p:nvPr/>
        </p:nvSpPr>
        <p:spPr bwMode="auto">
          <a:xfrm>
            <a:off x="9585971" y="2645332"/>
            <a:ext cx="362679" cy="25905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10"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935F51D-F78D-44F1-B5C7-7124BCE9FE7C}"/>
              </a:ext>
            </a:extLst>
          </p:cNvPr>
          <p:cNvSpPr/>
          <p:nvPr/>
        </p:nvSpPr>
        <p:spPr bwMode="auto">
          <a:xfrm>
            <a:off x="8666322" y="1950424"/>
            <a:ext cx="3196756" cy="1907931"/>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000000"/>
                </a:solidFill>
                <a:latin typeface="Segoe UI"/>
                <a:ea typeface="Segoe UI" pitchFamily="34" charset="0"/>
                <a:cs typeface="Segoe UI" pitchFamily="34" charset="0"/>
              </a:rPr>
              <a:t>Camera as a Sensor</a:t>
            </a:r>
          </a:p>
        </p:txBody>
      </p:sp>
      <p:sp>
        <p:nvSpPr>
          <p:cNvPr id="8" name="Rectangle 7">
            <a:extLst>
              <a:ext uri="{FF2B5EF4-FFF2-40B4-BE49-F238E27FC236}">
                <a16:creationId xmlns:a16="http://schemas.microsoft.com/office/drawing/2014/main" id="{569A90A0-1E23-4E24-8BB3-990494622298}"/>
              </a:ext>
            </a:extLst>
          </p:cNvPr>
          <p:cNvSpPr/>
          <p:nvPr/>
        </p:nvSpPr>
        <p:spPr bwMode="auto">
          <a:xfrm>
            <a:off x="4798304" y="1950423"/>
            <a:ext cx="3302474" cy="1907931"/>
          </a:xfrm>
          <a:prstGeom prst="rect">
            <a:avLst/>
          </a:prstGeom>
          <a:solidFill>
            <a:srgbClr val="FFFFFF">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000000"/>
                </a:solidFill>
                <a:latin typeface="Segoe UI"/>
                <a:ea typeface="Segoe UI" pitchFamily="34" charset="0"/>
                <a:cs typeface="Segoe UI" pitchFamily="34" charset="0"/>
              </a:rPr>
              <a:t>Speech</a:t>
            </a:r>
          </a:p>
        </p:txBody>
      </p:sp>
      <p:sp>
        <p:nvSpPr>
          <p:cNvPr id="15" name="Rectangle 14">
            <a:extLst>
              <a:ext uri="{FF2B5EF4-FFF2-40B4-BE49-F238E27FC236}">
                <a16:creationId xmlns:a16="http://schemas.microsoft.com/office/drawing/2014/main" id="{E9C93BD6-2DBA-4BE0-958C-C142CD5546F0}"/>
              </a:ext>
            </a:extLst>
          </p:cNvPr>
          <p:cNvSpPr/>
          <p:nvPr/>
        </p:nvSpPr>
        <p:spPr bwMode="auto">
          <a:xfrm>
            <a:off x="1015919" y="1950424"/>
            <a:ext cx="3391877" cy="1907931"/>
          </a:xfrm>
          <a:prstGeom prst="rect">
            <a:avLst/>
          </a:prstGeom>
          <a:solidFill>
            <a:srgbClr val="FFFFFF">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000000"/>
                </a:solidFill>
                <a:latin typeface="Segoe UI"/>
                <a:ea typeface="Segoe UI" pitchFamily="34" charset="0"/>
                <a:cs typeface="Segoe UI" pitchFamily="34" charset="0"/>
              </a:rPr>
              <a:t>Predictive maintenance</a:t>
            </a:r>
          </a:p>
        </p:txBody>
      </p:sp>
      <p:sp>
        <p:nvSpPr>
          <p:cNvPr id="17" name="Rectangle 16">
            <a:extLst>
              <a:ext uri="{FF2B5EF4-FFF2-40B4-BE49-F238E27FC236}">
                <a16:creationId xmlns:a16="http://schemas.microsoft.com/office/drawing/2014/main" id="{5E53D033-18E8-4379-81E8-8B0A3B9A6244}"/>
              </a:ext>
            </a:extLst>
          </p:cNvPr>
          <p:cNvSpPr/>
          <p:nvPr/>
        </p:nvSpPr>
        <p:spPr bwMode="auto">
          <a:xfrm>
            <a:off x="4798304" y="4407123"/>
            <a:ext cx="3315427" cy="1907931"/>
          </a:xfrm>
          <a:prstGeom prst="rect">
            <a:avLst/>
          </a:prstGeom>
          <a:solidFill>
            <a:srgbClr val="FFFFFF">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000000"/>
                </a:solidFill>
                <a:latin typeface="Segoe UI"/>
                <a:ea typeface="Segoe UI" pitchFamily="34" charset="0"/>
                <a:cs typeface="Segoe UI" pitchFamily="34" charset="0"/>
              </a:rPr>
              <a:t>Predictive maintenance</a:t>
            </a:r>
          </a:p>
        </p:txBody>
      </p:sp>
      <p:sp>
        <p:nvSpPr>
          <p:cNvPr id="16" name="Title 4">
            <a:extLst>
              <a:ext uri="{FF2B5EF4-FFF2-40B4-BE49-F238E27FC236}">
                <a16:creationId xmlns:a16="http://schemas.microsoft.com/office/drawing/2014/main" id="{0713AC7B-1F78-4E82-9637-B257CEF9845D}"/>
              </a:ext>
            </a:extLst>
          </p:cNvPr>
          <p:cNvSpPr txBox="1">
            <a:spLocks/>
          </p:cNvSpPr>
          <p:nvPr/>
        </p:nvSpPr>
        <p:spPr>
          <a:xfrm>
            <a:off x="5529531" y="241699"/>
            <a:ext cx="2464295"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056983"/>
            <a:r>
              <a:rPr lang="en-US" sz="3672" spc="-57">
                <a:gradFill>
                  <a:gsLst>
                    <a:gs pos="1250">
                      <a:srgbClr val="000000"/>
                    </a:gs>
                    <a:gs pos="100000">
                      <a:srgbClr val="000000"/>
                    </a:gs>
                  </a:gsLst>
                  <a:lin ang="5400000" scaled="0"/>
                </a:gradFill>
                <a:latin typeface="Segoe UI Semibold"/>
              </a:rPr>
              <a:t>Sound</a:t>
            </a:r>
          </a:p>
        </p:txBody>
      </p:sp>
      <p:sp>
        <p:nvSpPr>
          <p:cNvPr id="18" name="Title 4">
            <a:extLst>
              <a:ext uri="{FF2B5EF4-FFF2-40B4-BE49-F238E27FC236}">
                <a16:creationId xmlns:a16="http://schemas.microsoft.com/office/drawing/2014/main" id="{99CA59AA-5A41-484D-92F1-53389E1061FD}"/>
              </a:ext>
            </a:extLst>
          </p:cNvPr>
          <p:cNvSpPr txBox="1">
            <a:spLocks/>
          </p:cNvSpPr>
          <p:nvPr/>
        </p:nvSpPr>
        <p:spPr>
          <a:xfrm>
            <a:off x="9492243" y="255061"/>
            <a:ext cx="2464295"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056983"/>
            <a:r>
              <a:rPr lang="en-US" sz="3672" spc="-57">
                <a:gradFill>
                  <a:gsLst>
                    <a:gs pos="1250">
                      <a:srgbClr val="000000"/>
                    </a:gs>
                    <a:gs pos="100000">
                      <a:srgbClr val="000000"/>
                    </a:gs>
                  </a:gsLst>
                  <a:lin ang="5400000" scaled="0"/>
                </a:gradFill>
                <a:latin typeface="Segoe UI Semibold"/>
              </a:rPr>
              <a:t>Vision</a:t>
            </a:r>
          </a:p>
        </p:txBody>
      </p:sp>
      <p:pic>
        <p:nvPicPr>
          <p:cNvPr id="7" name="Graphic 6" descr="Web cam">
            <a:extLst>
              <a:ext uri="{FF2B5EF4-FFF2-40B4-BE49-F238E27FC236}">
                <a16:creationId xmlns:a16="http://schemas.microsoft.com/office/drawing/2014/main" id="{B1E345B2-B396-48B8-88A7-6189715D869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45538" y="877650"/>
            <a:ext cx="932603" cy="932603"/>
          </a:xfrm>
          <a:prstGeom prst="rect">
            <a:avLst/>
          </a:prstGeom>
        </p:spPr>
      </p:pic>
      <p:pic>
        <p:nvPicPr>
          <p:cNvPr id="11" name="Graphic 10" descr="Radio microphone">
            <a:extLst>
              <a:ext uri="{FF2B5EF4-FFF2-40B4-BE49-F238E27FC236}">
                <a16:creationId xmlns:a16="http://schemas.microsoft.com/office/drawing/2014/main" id="{BBA4D9EA-C31A-4C3F-A6D1-DBCA7F2E7CD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46932" y="963922"/>
            <a:ext cx="715402" cy="715402"/>
          </a:xfrm>
          <a:prstGeom prst="rect">
            <a:avLst/>
          </a:prstGeom>
        </p:spPr>
      </p:pic>
      <p:pic>
        <p:nvPicPr>
          <p:cNvPr id="14" name="Graphic 13" descr="Bar chart">
            <a:extLst>
              <a:ext uri="{FF2B5EF4-FFF2-40B4-BE49-F238E27FC236}">
                <a16:creationId xmlns:a16="http://schemas.microsoft.com/office/drawing/2014/main" id="{2201C118-280F-4224-81D8-1604E8A9EAA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218722" y="963923"/>
            <a:ext cx="793201" cy="793201"/>
          </a:xfrm>
          <a:prstGeom prst="rect">
            <a:avLst/>
          </a:prstGeom>
        </p:spPr>
      </p:pic>
      <p:pic>
        <p:nvPicPr>
          <p:cNvPr id="3" name="Picture 2" descr="Image result for industrial machine configuration">
            <a:extLst>
              <a:ext uri="{FF2B5EF4-FFF2-40B4-BE49-F238E27FC236}">
                <a16:creationId xmlns:a16="http://schemas.microsoft.com/office/drawing/2014/main" id="{6F1261F4-E192-4B25-B6DF-75A92E704DA6}"/>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074893" y="4443977"/>
            <a:ext cx="3348169" cy="191207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DB72A0C-5817-4813-AC41-34E42774B0DB}"/>
              </a:ext>
            </a:extLst>
          </p:cNvPr>
          <p:cNvSpPr/>
          <p:nvPr/>
        </p:nvSpPr>
        <p:spPr bwMode="auto">
          <a:xfrm>
            <a:off x="1064762" y="4448118"/>
            <a:ext cx="3348169" cy="1907931"/>
          </a:xfrm>
          <a:prstGeom prst="rect">
            <a:avLst/>
          </a:prstGeom>
          <a:solidFill>
            <a:srgbClr val="FFFFFF">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000000"/>
                </a:solidFill>
                <a:latin typeface="Segoe UI"/>
                <a:ea typeface="Segoe UI" pitchFamily="34" charset="0"/>
                <a:cs typeface="Segoe UI" pitchFamily="34" charset="0"/>
              </a:rPr>
              <a:t>Asset configuration</a:t>
            </a:r>
          </a:p>
        </p:txBody>
      </p:sp>
      <p:pic>
        <p:nvPicPr>
          <p:cNvPr id="24" name="Picture 4" descr="Image result for retail shelf">
            <a:extLst>
              <a:ext uri="{FF2B5EF4-FFF2-40B4-BE49-F238E27FC236}">
                <a16:creationId xmlns:a16="http://schemas.microsoft.com/office/drawing/2014/main" id="{F49AC6E9-AF43-4FF2-AEF5-C80B13E5CA41}"/>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0308792" y="4398173"/>
            <a:ext cx="1541335" cy="89047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5D8D6D17-9BC4-4542-BED5-BC37E0A44498}"/>
              </a:ext>
            </a:extLst>
          </p:cNvPr>
          <p:cNvSpPr/>
          <p:nvPr/>
        </p:nvSpPr>
        <p:spPr bwMode="auto">
          <a:xfrm>
            <a:off x="10335280" y="4672539"/>
            <a:ext cx="169271" cy="120908"/>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10" fontAlgn="base">
              <a:spcBef>
                <a:spcPct val="0"/>
              </a:spcBef>
              <a:spcAft>
                <a:spcPct val="0"/>
              </a:spcAft>
            </a:pPr>
            <a:endParaRPr lang="en-US" sz="1224"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0412FAE7-B6E5-4BB2-8206-64F8BE225CC6}"/>
              </a:ext>
            </a:extLst>
          </p:cNvPr>
          <p:cNvSpPr/>
          <p:nvPr/>
        </p:nvSpPr>
        <p:spPr bwMode="auto">
          <a:xfrm>
            <a:off x="10308018" y="4398173"/>
            <a:ext cx="1541335" cy="890472"/>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1428" b="1">
                <a:solidFill>
                  <a:srgbClr val="000000"/>
                </a:solidFill>
                <a:latin typeface="Segoe UI"/>
                <a:ea typeface="Segoe UI" pitchFamily="34" charset="0"/>
                <a:cs typeface="Segoe UI" pitchFamily="34" charset="0"/>
              </a:rPr>
              <a:t>Smart retail</a:t>
            </a:r>
          </a:p>
        </p:txBody>
      </p:sp>
      <p:pic>
        <p:nvPicPr>
          <p:cNvPr id="27" name="Picture 8" descr="Image result for workplace safety microsoft build 2017 demo">
            <a:extLst>
              <a:ext uri="{FF2B5EF4-FFF2-40B4-BE49-F238E27FC236}">
                <a16:creationId xmlns:a16="http://schemas.microsoft.com/office/drawing/2014/main" id="{B271BDCB-D900-4CB1-985E-3720D7B166B9}"/>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671335" y="4398175"/>
            <a:ext cx="1583061" cy="89047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1A690EDE-31D7-4F0B-A4FA-575A7F41BFE0}"/>
              </a:ext>
            </a:extLst>
          </p:cNvPr>
          <p:cNvSpPr/>
          <p:nvPr/>
        </p:nvSpPr>
        <p:spPr bwMode="auto">
          <a:xfrm>
            <a:off x="8671335" y="4398175"/>
            <a:ext cx="1583061" cy="890472"/>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1428" b="1">
                <a:solidFill>
                  <a:srgbClr val="000000"/>
                </a:solidFill>
                <a:latin typeface="Segoe UI"/>
                <a:ea typeface="Segoe UI" pitchFamily="34" charset="0"/>
                <a:cs typeface="Segoe UI" pitchFamily="34" charset="0"/>
              </a:rPr>
              <a:t>Workplace safety</a:t>
            </a:r>
          </a:p>
        </p:txBody>
      </p:sp>
      <p:pic>
        <p:nvPicPr>
          <p:cNvPr id="29" name="Picture 10" descr="Image result for road traffic signal images">
            <a:extLst>
              <a:ext uri="{FF2B5EF4-FFF2-40B4-BE49-F238E27FC236}">
                <a16:creationId xmlns:a16="http://schemas.microsoft.com/office/drawing/2014/main" id="{9FC5DF7F-D88B-4391-8EA7-FDEA70B3A666}"/>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8668247" y="5463839"/>
            <a:ext cx="1586149" cy="89220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973C7CF7-3976-4D9D-A5EF-6EB7CFD34053}"/>
              </a:ext>
            </a:extLst>
          </p:cNvPr>
          <p:cNvSpPr/>
          <p:nvPr/>
        </p:nvSpPr>
        <p:spPr bwMode="auto">
          <a:xfrm>
            <a:off x="8668246" y="5463839"/>
            <a:ext cx="1586149" cy="892209"/>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1428" b="1" dirty="0">
                <a:solidFill>
                  <a:srgbClr val="000000"/>
                </a:solidFill>
                <a:latin typeface="Segoe UI"/>
                <a:ea typeface="Segoe UI" pitchFamily="34" charset="0"/>
                <a:cs typeface="Segoe UI" pitchFamily="34" charset="0"/>
              </a:rPr>
              <a:t>Smart city</a:t>
            </a:r>
          </a:p>
        </p:txBody>
      </p:sp>
    </p:spTree>
    <p:extLst>
      <p:ext uri="{BB962C8B-B14F-4D97-AF65-F5344CB8AC3E}">
        <p14:creationId xmlns:p14="http://schemas.microsoft.com/office/powerpoint/2010/main" val="1137418657"/>
      </p:ext>
    </p:extLst>
  </p:cSld>
  <p:clrMapOvr>
    <a:masterClrMapping/>
  </p:clrMapOvr>
  <p:transition advTm="166781">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B00FA9-350A-462F-B7DB-4E49294C720A}"/>
              </a:ext>
            </a:extLst>
          </p:cNvPr>
          <p:cNvSpPr>
            <a:spLocks noGrp="1"/>
          </p:cNvSpPr>
          <p:nvPr>
            <p:ph type="title"/>
          </p:nvPr>
        </p:nvSpPr>
        <p:spPr/>
        <p:txBody>
          <a:bodyPr/>
          <a:lstStyle/>
          <a:p>
            <a:r>
              <a:rPr lang="en-US" dirty="0"/>
              <a:t>Time Series AI</a:t>
            </a:r>
          </a:p>
        </p:txBody>
      </p:sp>
      <p:pic>
        <p:nvPicPr>
          <p:cNvPr id="7" name="Graphic 6" descr="Bar chart">
            <a:extLst>
              <a:ext uri="{FF2B5EF4-FFF2-40B4-BE49-F238E27FC236}">
                <a16:creationId xmlns:a16="http://schemas.microsoft.com/office/drawing/2014/main" id="{56331D28-210C-40BF-9025-E892D8A5D86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41026" y="3099042"/>
            <a:ext cx="793201" cy="793201"/>
          </a:xfrm>
          <a:prstGeom prst="rect">
            <a:avLst/>
          </a:prstGeom>
        </p:spPr>
      </p:pic>
    </p:spTree>
    <p:extLst>
      <p:ext uri="{BB962C8B-B14F-4D97-AF65-F5344CB8AC3E}">
        <p14:creationId xmlns:p14="http://schemas.microsoft.com/office/powerpoint/2010/main" val="10436833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6B40-9562-442C-ACD2-0160463F4DE3}"/>
              </a:ext>
            </a:extLst>
          </p:cNvPr>
          <p:cNvSpPr>
            <a:spLocks noGrp="1"/>
          </p:cNvSpPr>
          <p:nvPr>
            <p:ph type="title"/>
          </p:nvPr>
        </p:nvSpPr>
        <p:spPr>
          <a:xfrm>
            <a:off x="600856" y="466302"/>
            <a:ext cx="11237870" cy="488275"/>
          </a:xfrm>
        </p:spPr>
        <p:txBody>
          <a:bodyPr/>
          <a:lstStyle/>
          <a:p>
            <a:r>
              <a:rPr lang="en-US" sz="3173" dirty="0"/>
              <a:t>Use ASA / SQL DB Edge for out-of-the-box time series AI</a:t>
            </a:r>
          </a:p>
        </p:txBody>
      </p:sp>
      <p:sp>
        <p:nvSpPr>
          <p:cNvPr id="3" name="Content Placeholder 2">
            <a:extLst>
              <a:ext uri="{FF2B5EF4-FFF2-40B4-BE49-F238E27FC236}">
                <a16:creationId xmlns:a16="http://schemas.microsoft.com/office/drawing/2014/main" id="{ACA23C85-9A7E-48A8-B051-36DAEDD8AF55}"/>
              </a:ext>
            </a:extLst>
          </p:cNvPr>
          <p:cNvSpPr>
            <a:spLocks noGrp="1"/>
          </p:cNvSpPr>
          <p:nvPr>
            <p:ph sz="quarter" idx="12"/>
          </p:nvPr>
        </p:nvSpPr>
        <p:spPr>
          <a:xfrm>
            <a:off x="596712" y="1463669"/>
            <a:ext cx="5315516" cy="3690562"/>
          </a:xfrm>
        </p:spPr>
        <p:txBody>
          <a:bodyPr/>
          <a:lstStyle/>
          <a:p>
            <a:pPr marL="0" indent="0">
              <a:buNone/>
            </a:pPr>
            <a:r>
              <a:rPr lang="en-US" u="sng" dirty="0"/>
              <a:t>Azure Stream Analytics</a:t>
            </a:r>
          </a:p>
          <a:p>
            <a:pPr marL="349717" indent="-349717" defTabSz="932578">
              <a:buFont typeface="Arial" panose="020B0604020202020204" pitchFamily="34" charset="0"/>
              <a:buChar char="•"/>
              <a:defRPr/>
            </a:pPr>
            <a:r>
              <a:rPr lang="en-US" sz="1586" dirty="0">
                <a:solidFill>
                  <a:schemeClr val="tx1"/>
                </a:solidFill>
              </a:rPr>
              <a:t>Unsupervised models for inline learning and real-time scoring</a:t>
            </a:r>
          </a:p>
          <a:p>
            <a:pPr marL="349717" indent="-349717" defTabSz="932578">
              <a:buFont typeface="Arial" panose="020B0604020202020204" pitchFamily="34" charset="0"/>
              <a:buChar char="•"/>
              <a:defRPr/>
            </a:pPr>
            <a:endParaRPr lang="en-US" sz="1586" dirty="0">
              <a:solidFill>
                <a:schemeClr val="tx1"/>
              </a:solidFill>
            </a:endParaRPr>
          </a:p>
          <a:p>
            <a:pPr marL="349717" indent="-349717" defTabSz="932578">
              <a:buFont typeface="Arial" panose="020B0604020202020204" pitchFamily="34" charset="0"/>
              <a:buChar char="•"/>
              <a:defRPr/>
            </a:pPr>
            <a:r>
              <a:rPr lang="en-US" sz="1586" dirty="0">
                <a:solidFill>
                  <a:schemeClr val="tx1"/>
                </a:solidFill>
              </a:rPr>
              <a:t>Easily invoked with simple function calls within query language</a:t>
            </a:r>
          </a:p>
          <a:p>
            <a:pPr marL="349717" indent="-349717" defTabSz="932578">
              <a:buFont typeface="Arial" panose="020B0604020202020204" pitchFamily="34" charset="0"/>
              <a:buChar char="•"/>
              <a:defRPr/>
            </a:pPr>
            <a:endParaRPr lang="en-US" sz="1586" dirty="0">
              <a:solidFill>
                <a:schemeClr val="tx1"/>
              </a:solidFill>
            </a:endParaRPr>
          </a:p>
          <a:p>
            <a:pPr marL="349717" indent="-349717" defTabSz="932578">
              <a:buFont typeface="Arial" panose="020B0604020202020204" pitchFamily="34" charset="0"/>
              <a:buChar char="•"/>
              <a:defRPr/>
            </a:pPr>
            <a:r>
              <a:rPr lang="en-US" sz="1586" dirty="0">
                <a:solidFill>
                  <a:schemeClr val="tx1"/>
                </a:solidFill>
              </a:rPr>
              <a:t>5 types of anomalies detected: Spikes and Dips, Slow positive/negative trend, Bi-level change</a:t>
            </a:r>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3D05EC88-16BA-4B30-9690-A6548FC7D7AF}"/>
              </a:ext>
            </a:extLst>
          </p:cNvPr>
          <p:cNvSpPr>
            <a:spLocks noGrp="1"/>
          </p:cNvSpPr>
          <p:nvPr>
            <p:ph sz="quarter" idx="13"/>
          </p:nvPr>
        </p:nvSpPr>
        <p:spPr>
          <a:xfrm>
            <a:off x="6517771" y="1463669"/>
            <a:ext cx="5323611" cy="3895234"/>
          </a:xfrm>
        </p:spPr>
        <p:txBody>
          <a:bodyPr/>
          <a:lstStyle/>
          <a:p>
            <a:pPr marL="0" indent="0">
              <a:buNone/>
            </a:pPr>
            <a:r>
              <a:rPr lang="en-US" u="sng" dirty="0"/>
              <a:t>SQL Database Edge - Preview</a:t>
            </a:r>
          </a:p>
          <a:p>
            <a:pPr defTabSz="932578">
              <a:defRPr/>
            </a:pPr>
            <a:r>
              <a:rPr lang="en-US" sz="1586" dirty="0">
                <a:solidFill>
                  <a:srgbClr val="000000"/>
                </a:solidFill>
              </a:rPr>
              <a:t>Choice of platform (Linux, Windows on ARM64, x64)</a:t>
            </a:r>
          </a:p>
          <a:p>
            <a:pPr marL="0" indent="0" defTabSz="932578">
              <a:buNone/>
              <a:defRPr/>
            </a:pPr>
            <a:endParaRPr lang="en-US" sz="1586" dirty="0">
              <a:solidFill>
                <a:srgbClr val="000000"/>
              </a:solidFill>
            </a:endParaRPr>
          </a:p>
          <a:p>
            <a:pPr defTabSz="932578">
              <a:defRPr/>
            </a:pPr>
            <a:r>
              <a:rPr lang="en-US" sz="1586" dirty="0">
                <a:solidFill>
                  <a:srgbClr val="000000"/>
                </a:solidFill>
              </a:rPr>
              <a:t>Time-series built-in</a:t>
            </a:r>
          </a:p>
          <a:p>
            <a:pPr marL="0" indent="0" defTabSz="932578">
              <a:buNone/>
              <a:defRPr/>
            </a:pPr>
            <a:endParaRPr lang="en-US" sz="1586" dirty="0">
              <a:solidFill>
                <a:srgbClr val="000000"/>
              </a:solidFill>
            </a:endParaRPr>
          </a:p>
          <a:p>
            <a:pPr defTabSz="932578">
              <a:defRPr/>
            </a:pPr>
            <a:r>
              <a:rPr lang="en-US" sz="1586" dirty="0">
                <a:solidFill>
                  <a:srgbClr val="000000"/>
                </a:solidFill>
              </a:rPr>
              <a:t>AI built-in (Python, R, Spark, Java)</a:t>
            </a:r>
          </a:p>
          <a:p>
            <a:pPr marL="0" indent="0" defTabSz="932578">
              <a:buNone/>
              <a:defRPr/>
            </a:pPr>
            <a:endParaRPr lang="en-US" sz="1586" dirty="0">
              <a:solidFill>
                <a:srgbClr val="000000"/>
              </a:solidFill>
            </a:endParaRPr>
          </a:p>
          <a:p>
            <a:pPr defTabSz="932578">
              <a:defRPr/>
            </a:pPr>
            <a:r>
              <a:rPr lang="en-US" sz="1586" dirty="0">
                <a:solidFill>
                  <a:srgbClr val="000000"/>
                </a:solidFill>
              </a:rPr>
              <a:t>Turn-key management</a:t>
            </a:r>
          </a:p>
          <a:p>
            <a:pPr marL="0" indent="0" defTabSz="932578">
              <a:buNone/>
              <a:defRPr/>
            </a:pPr>
            <a:endParaRPr lang="en-US" sz="1586" dirty="0">
              <a:solidFill>
                <a:srgbClr val="000000"/>
              </a:solidFill>
            </a:endParaRPr>
          </a:p>
          <a:p>
            <a:pPr defTabSz="932578">
              <a:defRPr/>
            </a:pPr>
            <a:r>
              <a:rPr lang="en-US" sz="1586" dirty="0">
                <a:solidFill>
                  <a:srgbClr val="000000"/>
                </a:solidFill>
              </a:rPr>
              <a:t>Unparalleled performances and security</a:t>
            </a:r>
          </a:p>
          <a:p>
            <a:pPr defTabSz="932578">
              <a:defRPr/>
            </a:pPr>
            <a:endParaRPr lang="en-US" sz="1586" dirty="0">
              <a:solidFill>
                <a:srgbClr val="000000"/>
              </a:solidFill>
            </a:endParaRPr>
          </a:p>
          <a:p>
            <a:pPr marL="349717" indent="-349717" defTabSz="932578">
              <a:buFont typeface="Arial" panose="020B0604020202020204" pitchFamily="34" charset="0"/>
              <a:buChar char="•"/>
              <a:defRPr/>
            </a:pPr>
            <a:endParaRPr lang="en-US" u="sng" dirty="0"/>
          </a:p>
        </p:txBody>
      </p:sp>
      <p:pic>
        <p:nvPicPr>
          <p:cNvPr id="5" name="Picture 4">
            <a:extLst>
              <a:ext uri="{FF2B5EF4-FFF2-40B4-BE49-F238E27FC236}">
                <a16:creationId xmlns:a16="http://schemas.microsoft.com/office/drawing/2014/main" id="{90B0481B-B63C-4CBC-945A-8F7137CCD237}"/>
              </a:ext>
            </a:extLst>
          </p:cNvPr>
          <p:cNvPicPr>
            <a:picLocks noChangeAspect="1"/>
          </p:cNvPicPr>
          <p:nvPr/>
        </p:nvPicPr>
        <p:blipFill>
          <a:blip r:embed="rId3"/>
          <a:stretch>
            <a:fillRect/>
          </a:stretch>
        </p:blipFill>
        <p:spPr>
          <a:xfrm>
            <a:off x="882" y="4377119"/>
            <a:ext cx="6375191" cy="2336688"/>
          </a:xfrm>
          <a:prstGeom prst="rect">
            <a:avLst/>
          </a:prstGeom>
        </p:spPr>
      </p:pic>
      <p:graphicFrame>
        <p:nvGraphicFramePr>
          <p:cNvPr id="6" name="Chart 5">
            <a:extLst>
              <a:ext uri="{FF2B5EF4-FFF2-40B4-BE49-F238E27FC236}">
                <a16:creationId xmlns:a16="http://schemas.microsoft.com/office/drawing/2014/main" id="{61735F04-9334-4640-85C7-3180F48F88D2}"/>
              </a:ext>
            </a:extLst>
          </p:cNvPr>
          <p:cNvGraphicFramePr/>
          <p:nvPr/>
        </p:nvGraphicFramePr>
        <p:xfrm>
          <a:off x="8235770" y="4513657"/>
          <a:ext cx="2211691" cy="220014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1699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B00FA9-350A-462F-B7DB-4E49294C720A}"/>
              </a:ext>
            </a:extLst>
          </p:cNvPr>
          <p:cNvSpPr>
            <a:spLocks noGrp="1"/>
          </p:cNvSpPr>
          <p:nvPr>
            <p:ph type="title"/>
          </p:nvPr>
        </p:nvSpPr>
        <p:spPr/>
        <p:txBody>
          <a:bodyPr/>
          <a:lstStyle/>
          <a:p>
            <a:r>
              <a:rPr lang="en-US" dirty="0"/>
              <a:t>Vision AI</a:t>
            </a:r>
          </a:p>
        </p:txBody>
      </p:sp>
      <p:pic>
        <p:nvPicPr>
          <p:cNvPr id="4" name="Graphic 3" descr="Web cam">
            <a:extLst>
              <a:ext uri="{FF2B5EF4-FFF2-40B4-BE49-F238E27FC236}">
                <a16:creationId xmlns:a16="http://schemas.microsoft.com/office/drawing/2014/main" id="{17CD2279-85C5-4973-AC2F-9AD65C16A25B}"/>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75065" y="3029341"/>
            <a:ext cx="932603" cy="932603"/>
          </a:xfrm>
          <a:prstGeom prst="rect">
            <a:avLst/>
          </a:prstGeom>
        </p:spPr>
      </p:pic>
    </p:spTree>
    <p:extLst>
      <p:ext uri="{BB962C8B-B14F-4D97-AF65-F5344CB8AC3E}">
        <p14:creationId xmlns:p14="http://schemas.microsoft.com/office/powerpoint/2010/main" val="12088183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E6106A-D70C-4AA4-B3B7-D396BC03DD68}"/>
              </a:ext>
            </a:extLst>
          </p:cNvPr>
          <p:cNvSpPr>
            <a:spLocks noGrp="1"/>
          </p:cNvSpPr>
          <p:nvPr>
            <p:ph type="title"/>
          </p:nvPr>
        </p:nvSpPr>
        <p:spPr>
          <a:xfrm>
            <a:off x="277209" y="428342"/>
            <a:ext cx="11920215" cy="502317"/>
          </a:xfrm>
        </p:spPr>
        <p:txBody>
          <a:bodyPr/>
          <a:lstStyle/>
          <a:p>
            <a:r>
              <a:rPr lang="en-US" sz="3264"/>
              <a:t>In IoT Computer Vision is about converting </a:t>
            </a:r>
            <a:r>
              <a:rPr lang="en-US" sz="3264" u="sng"/>
              <a:t>Cameras </a:t>
            </a:r>
            <a:r>
              <a:rPr lang="en-US" sz="3264"/>
              <a:t>into </a:t>
            </a:r>
            <a:r>
              <a:rPr lang="en-US" sz="3264" u="sng"/>
              <a:t>Sensors</a:t>
            </a:r>
          </a:p>
        </p:txBody>
      </p:sp>
      <p:grpSp>
        <p:nvGrpSpPr>
          <p:cNvPr id="1029" name="Group 1028">
            <a:extLst>
              <a:ext uri="{FF2B5EF4-FFF2-40B4-BE49-F238E27FC236}">
                <a16:creationId xmlns:a16="http://schemas.microsoft.com/office/drawing/2014/main" id="{58C3A73A-A0E8-441A-9DAB-37196CD93591}"/>
              </a:ext>
            </a:extLst>
          </p:cNvPr>
          <p:cNvGrpSpPr/>
          <p:nvPr/>
        </p:nvGrpSpPr>
        <p:grpSpPr>
          <a:xfrm>
            <a:off x="5206916" y="1563135"/>
            <a:ext cx="2060801" cy="4899423"/>
            <a:chOff x="4577139" y="1470802"/>
            <a:chExt cx="1818519" cy="4323413"/>
          </a:xfrm>
        </p:grpSpPr>
        <p:grpSp>
          <p:nvGrpSpPr>
            <p:cNvPr id="20" name="Group 19">
              <a:extLst>
                <a:ext uri="{FF2B5EF4-FFF2-40B4-BE49-F238E27FC236}">
                  <a16:creationId xmlns:a16="http://schemas.microsoft.com/office/drawing/2014/main" id="{DA75AE37-A3F2-46B0-A18B-0AD30C5A1282}"/>
                </a:ext>
              </a:extLst>
            </p:cNvPr>
            <p:cNvGrpSpPr/>
            <p:nvPr/>
          </p:nvGrpSpPr>
          <p:grpSpPr>
            <a:xfrm>
              <a:off x="4577139" y="3302577"/>
              <a:ext cx="1818518" cy="1108510"/>
              <a:chOff x="4577141" y="3313943"/>
              <a:chExt cx="1818518" cy="1108510"/>
            </a:xfrm>
          </p:grpSpPr>
          <p:pic>
            <p:nvPicPr>
              <p:cNvPr id="3074" name="Picture 2" descr="Image result for printed circuit board">
                <a:extLst>
                  <a:ext uri="{FF2B5EF4-FFF2-40B4-BE49-F238E27FC236}">
                    <a16:creationId xmlns:a16="http://schemas.microsoft.com/office/drawing/2014/main" id="{B43682E6-5B19-4FDC-9E56-6D6346D6BC3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7141" y="3313943"/>
                <a:ext cx="1818518" cy="10942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CA7508-88C3-489A-96F5-21DC6D8C9030}"/>
                  </a:ext>
                </a:extLst>
              </p:cNvPr>
              <p:cNvSpPr/>
              <p:nvPr/>
            </p:nvSpPr>
            <p:spPr bwMode="auto">
              <a:xfrm>
                <a:off x="4805996" y="3476786"/>
                <a:ext cx="208001" cy="14857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10"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935F51D-F78D-44F1-B5C7-7124BCE9FE7C}"/>
                  </a:ext>
                </a:extLst>
              </p:cNvPr>
              <p:cNvSpPr/>
              <p:nvPr/>
            </p:nvSpPr>
            <p:spPr bwMode="auto">
              <a:xfrm>
                <a:off x="4577141" y="3328234"/>
                <a:ext cx="1818517" cy="1094219"/>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FFFFFF"/>
                    </a:solidFill>
                    <a:latin typeface="Segoe UI"/>
                    <a:ea typeface="Segoe UI" pitchFamily="34" charset="0"/>
                    <a:cs typeface="Segoe UI" pitchFamily="34" charset="0"/>
                  </a:rPr>
                  <a:t>Quality control</a:t>
                </a:r>
              </a:p>
            </p:txBody>
          </p:sp>
        </p:grpSp>
        <p:grpSp>
          <p:nvGrpSpPr>
            <p:cNvPr id="19" name="Group 18">
              <a:extLst>
                <a:ext uri="{FF2B5EF4-FFF2-40B4-BE49-F238E27FC236}">
                  <a16:creationId xmlns:a16="http://schemas.microsoft.com/office/drawing/2014/main" id="{7BF548F2-0E55-47C8-81EE-E65EFA870899}"/>
                </a:ext>
              </a:extLst>
            </p:cNvPr>
            <p:cNvGrpSpPr/>
            <p:nvPr/>
          </p:nvGrpSpPr>
          <p:grpSpPr>
            <a:xfrm>
              <a:off x="4577139" y="1958781"/>
              <a:ext cx="1818518" cy="1054887"/>
              <a:chOff x="4577141" y="1958781"/>
              <a:chExt cx="1818518" cy="1054887"/>
            </a:xfrm>
          </p:grpSpPr>
          <p:pic>
            <p:nvPicPr>
              <p:cNvPr id="3080" name="Picture 8" descr="Image result for workplace safety microsoft build 2017 demo">
                <a:extLst>
                  <a:ext uri="{FF2B5EF4-FFF2-40B4-BE49-F238E27FC236}">
                    <a16:creationId xmlns:a16="http://schemas.microsoft.com/office/drawing/2014/main" id="{2CC5BEB0-8418-4FE6-B411-37BA50846A8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77141" y="1958781"/>
                <a:ext cx="1818518" cy="105488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DB72A0C-5817-4813-AC41-34E42774B0DB}"/>
                  </a:ext>
                </a:extLst>
              </p:cNvPr>
              <p:cNvSpPr/>
              <p:nvPr/>
            </p:nvSpPr>
            <p:spPr bwMode="auto">
              <a:xfrm>
                <a:off x="4577141" y="1958781"/>
                <a:ext cx="1818518" cy="1054887"/>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FFFFFF"/>
                    </a:solidFill>
                    <a:latin typeface="Segoe UI"/>
                    <a:ea typeface="Segoe UI" pitchFamily="34" charset="0"/>
                    <a:cs typeface="Segoe UI" pitchFamily="34" charset="0"/>
                  </a:rPr>
                  <a:t>Workplace safety</a:t>
                </a:r>
              </a:p>
            </p:txBody>
          </p:sp>
        </p:grpSp>
        <p:sp>
          <p:nvSpPr>
            <p:cNvPr id="21" name="TextBox 20">
              <a:extLst>
                <a:ext uri="{FF2B5EF4-FFF2-40B4-BE49-F238E27FC236}">
                  <a16:creationId xmlns:a16="http://schemas.microsoft.com/office/drawing/2014/main" id="{732C739E-E71B-44A8-810E-0386EC69BFBB}"/>
                </a:ext>
              </a:extLst>
            </p:cNvPr>
            <p:cNvSpPr txBox="1"/>
            <p:nvPr/>
          </p:nvSpPr>
          <p:spPr>
            <a:xfrm>
              <a:off x="4796498" y="1470802"/>
              <a:ext cx="1383196" cy="369365"/>
            </a:xfrm>
            <a:prstGeom prst="rect">
              <a:avLst/>
            </a:prstGeom>
            <a:noFill/>
          </p:spPr>
          <p:txBody>
            <a:bodyPr wrap="none" lIns="0" tIns="0" rIns="0" bIns="0" rtlCol="0">
              <a:spAutoFit/>
            </a:bodyPr>
            <a:lstStyle/>
            <a:p>
              <a:pPr defTabSz="1036161"/>
              <a:r>
                <a:rPr lang="en-US" sz="2720" b="1">
                  <a:gradFill>
                    <a:gsLst>
                      <a:gs pos="2917">
                        <a:srgbClr val="000000"/>
                      </a:gs>
                      <a:gs pos="30000">
                        <a:srgbClr val="000000"/>
                      </a:gs>
                    </a:gsLst>
                    <a:lin ang="5400000" scaled="0"/>
                  </a:gradFill>
                  <a:latin typeface="Segoe UI"/>
                </a:rPr>
                <a:t>Industrial</a:t>
              </a:r>
            </a:p>
          </p:txBody>
        </p:sp>
        <p:grpSp>
          <p:nvGrpSpPr>
            <p:cNvPr id="23" name="Group 22">
              <a:extLst>
                <a:ext uri="{FF2B5EF4-FFF2-40B4-BE49-F238E27FC236}">
                  <a16:creationId xmlns:a16="http://schemas.microsoft.com/office/drawing/2014/main" id="{6500FE83-4B95-44A3-99C6-1EFD56DB3812}"/>
                </a:ext>
              </a:extLst>
            </p:cNvPr>
            <p:cNvGrpSpPr/>
            <p:nvPr/>
          </p:nvGrpSpPr>
          <p:grpSpPr>
            <a:xfrm>
              <a:off x="4577139" y="4699996"/>
              <a:ext cx="1818519" cy="1094219"/>
              <a:chOff x="515679" y="2552910"/>
              <a:chExt cx="4038954" cy="2019477"/>
            </a:xfrm>
            <a:solidFill>
              <a:schemeClr val="tx1">
                <a:alpha val="30000"/>
              </a:schemeClr>
            </a:solidFill>
          </p:grpSpPr>
          <p:pic>
            <p:nvPicPr>
              <p:cNvPr id="24" name="Picture 2" descr="https://www.oilandgaspeople.com/news/images/newsimage-1-o-pipeline-facebook.jpg">
                <a:extLst>
                  <a:ext uri="{FF2B5EF4-FFF2-40B4-BE49-F238E27FC236}">
                    <a16:creationId xmlns:a16="http://schemas.microsoft.com/office/drawing/2014/main" id="{F4012FE1-B3EC-4BA6-9A6F-942AC919FB5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15679" y="2552910"/>
                <a:ext cx="4038954" cy="2019477"/>
              </a:xfrm>
              <a:prstGeom prst="rect">
                <a:avLst/>
              </a:prstGeom>
              <a:grpFill/>
            </p:spPr>
          </p:pic>
          <p:sp>
            <p:nvSpPr>
              <p:cNvPr id="25" name="Rectangle 24">
                <a:extLst>
                  <a:ext uri="{FF2B5EF4-FFF2-40B4-BE49-F238E27FC236}">
                    <a16:creationId xmlns:a16="http://schemas.microsoft.com/office/drawing/2014/main" id="{D7BB8E9A-0FF2-42A4-9DB7-475E6B447DEA}"/>
                  </a:ext>
                </a:extLst>
              </p:cNvPr>
              <p:cNvSpPr/>
              <p:nvPr/>
            </p:nvSpPr>
            <p:spPr bwMode="auto">
              <a:xfrm>
                <a:off x="515679" y="2552910"/>
                <a:ext cx="4038954" cy="20194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040" b="1">
                    <a:solidFill>
                      <a:srgbClr val="FFFFFF"/>
                    </a:solidFill>
                    <a:latin typeface="Segoe UI"/>
                    <a:ea typeface="Segoe UI" pitchFamily="34" charset="0"/>
                    <a:cs typeface="Segoe UI" pitchFamily="34" charset="0"/>
                  </a:rPr>
                  <a:t>Infrastructure inspection</a:t>
                </a:r>
              </a:p>
            </p:txBody>
          </p:sp>
        </p:grpSp>
      </p:grpSp>
      <p:grpSp>
        <p:nvGrpSpPr>
          <p:cNvPr id="1030" name="Group 1029">
            <a:extLst>
              <a:ext uri="{FF2B5EF4-FFF2-40B4-BE49-F238E27FC236}">
                <a16:creationId xmlns:a16="http://schemas.microsoft.com/office/drawing/2014/main" id="{5FC68ED0-E85C-4F3C-8CED-6FBC3D4A90B5}"/>
              </a:ext>
            </a:extLst>
          </p:cNvPr>
          <p:cNvGrpSpPr/>
          <p:nvPr/>
        </p:nvGrpSpPr>
        <p:grpSpPr>
          <a:xfrm>
            <a:off x="8899050" y="1540492"/>
            <a:ext cx="2173309" cy="4922066"/>
            <a:chOff x="8273675" y="1450823"/>
            <a:chExt cx="1917800" cy="4343394"/>
          </a:xfrm>
        </p:grpSpPr>
        <p:grpSp>
          <p:nvGrpSpPr>
            <p:cNvPr id="1024" name="Group 1023">
              <a:extLst>
                <a:ext uri="{FF2B5EF4-FFF2-40B4-BE49-F238E27FC236}">
                  <a16:creationId xmlns:a16="http://schemas.microsoft.com/office/drawing/2014/main" id="{C8E12F10-F488-4EB6-9D82-BBB396D234E9}"/>
                </a:ext>
              </a:extLst>
            </p:cNvPr>
            <p:cNvGrpSpPr/>
            <p:nvPr/>
          </p:nvGrpSpPr>
          <p:grpSpPr>
            <a:xfrm>
              <a:off x="8299487" y="1930401"/>
              <a:ext cx="1866177" cy="1049724"/>
              <a:chOff x="8352120" y="1930401"/>
              <a:chExt cx="1866177" cy="1049724"/>
            </a:xfrm>
          </p:grpSpPr>
          <p:pic>
            <p:nvPicPr>
              <p:cNvPr id="3082" name="Picture 10" descr="Image result for road traffic signal images">
                <a:extLst>
                  <a:ext uri="{FF2B5EF4-FFF2-40B4-BE49-F238E27FC236}">
                    <a16:creationId xmlns:a16="http://schemas.microsoft.com/office/drawing/2014/main" id="{A25B4312-EBD9-4744-B7BF-476ED32CA64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352121" y="1930401"/>
                <a:ext cx="1866176" cy="104972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9C93BD6-2DBA-4BE0-958C-C142CD5546F0}"/>
                  </a:ext>
                </a:extLst>
              </p:cNvPr>
              <p:cNvSpPr/>
              <p:nvPr/>
            </p:nvSpPr>
            <p:spPr bwMode="auto">
              <a:xfrm>
                <a:off x="8352120" y="1930401"/>
                <a:ext cx="1866176" cy="1049724"/>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FFFFFF"/>
                    </a:solidFill>
                    <a:latin typeface="Segoe UI"/>
                    <a:ea typeface="Segoe UI" pitchFamily="34" charset="0"/>
                    <a:cs typeface="Segoe UI" pitchFamily="34" charset="0"/>
                  </a:rPr>
                  <a:t>Traffic</a:t>
                </a:r>
              </a:p>
            </p:txBody>
          </p:sp>
        </p:grpSp>
        <p:grpSp>
          <p:nvGrpSpPr>
            <p:cNvPr id="1025" name="Group 1024">
              <a:extLst>
                <a:ext uri="{FF2B5EF4-FFF2-40B4-BE49-F238E27FC236}">
                  <a16:creationId xmlns:a16="http://schemas.microsoft.com/office/drawing/2014/main" id="{D6A096A3-F251-44FA-8AB3-CAEE0F4F533B}"/>
                </a:ext>
              </a:extLst>
            </p:cNvPr>
            <p:cNvGrpSpPr/>
            <p:nvPr/>
          </p:nvGrpSpPr>
          <p:grpSpPr>
            <a:xfrm>
              <a:off x="8273675" y="3292749"/>
              <a:ext cx="1917800" cy="1094222"/>
              <a:chOff x="8329146" y="3328232"/>
              <a:chExt cx="1917800" cy="1094222"/>
            </a:xfrm>
          </p:grpSpPr>
          <p:pic>
            <p:nvPicPr>
              <p:cNvPr id="3084" name="Picture 12" descr="Image result for ACCESS CONTROL DATACENTER">
                <a:extLst>
                  <a:ext uri="{FF2B5EF4-FFF2-40B4-BE49-F238E27FC236}">
                    <a16:creationId xmlns:a16="http://schemas.microsoft.com/office/drawing/2014/main" id="{C213A2B4-A959-4855-AEA9-65A6440FE59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332166" y="3328232"/>
                <a:ext cx="1914780" cy="109422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E53D033-18E8-4379-81E8-8B0A3B9A6244}"/>
                  </a:ext>
                </a:extLst>
              </p:cNvPr>
              <p:cNvSpPr/>
              <p:nvPr/>
            </p:nvSpPr>
            <p:spPr bwMode="auto">
              <a:xfrm>
                <a:off x="8329146" y="3328233"/>
                <a:ext cx="1914780" cy="1094220"/>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FFFFFF"/>
                    </a:solidFill>
                    <a:latin typeface="Segoe UI"/>
                    <a:ea typeface="Segoe UI" pitchFamily="34" charset="0"/>
                    <a:cs typeface="Segoe UI" pitchFamily="34" charset="0"/>
                  </a:rPr>
                  <a:t>Access control</a:t>
                </a:r>
              </a:p>
            </p:txBody>
          </p:sp>
        </p:grpSp>
        <p:sp>
          <p:nvSpPr>
            <p:cNvPr id="22" name="TextBox 21">
              <a:extLst>
                <a:ext uri="{FF2B5EF4-FFF2-40B4-BE49-F238E27FC236}">
                  <a16:creationId xmlns:a16="http://schemas.microsoft.com/office/drawing/2014/main" id="{E7D78886-BCDC-4937-9301-DE593AD70E62}"/>
                </a:ext>
              </a:extLst>
            </p:cNvPr>
            <p:cNvSpPr txBox="1"/>
            <p:nvPr/>
          </p:nvSpPr>
          <p:spPr>
            <a:xfrm>
              <a:off x="8286291" y="1450823"/>
              <a:ext cx="1895713" cy="369365"/>
            </a:xfrm>
            <a:prstGeom prst="rect">
              <a:avLst/>
            </a:prstGeom>
            <a:noFill/>
          </p:spPr>
          <p:txBody>
            <a:bodyPr wrap="none" lIns="0" tIns="0" rIns="0" bIns="0" rtlCol="0">
              <a:spAutoFit/>
            </a:bodyPr>
            <a:lstStyle/>
            <a:p>
              <a:pPr defTabSz="1036161"/>
              <a:r>
                <a:rPr lang="en-US" sz="2720" b="1">
                  <a:gradFill>
                    <a:gsLst>
                      <a:gs pos="2917">
                        <a:srgbClr val="000000"/>
                      </a:gs>
                      <a:gs pos="30000">
                        <a:srgbClr val="000000"/>
                      </a:gs>
                    </a:gsLst>
                    <a:lin ang="5400000" scaled="0"/>
                  </a:gradFill>
                  <a:latin typeface="Segoe UI"/>
                </a:rPr>
                <a:t>Smart spaces</a:t>
              </a:r>
            </a:p>
          </p:txBody>
        </p:sp>
        <p:grpSp>
          <p:nvGrpSpPr>
            <p:cNvPr id="1027" name="Group 1026">
              <a:extLst>
                <a:ext uri="{FF2B5EF4-FFF2-40B4-BE49-F238E27FC236}">
                  <a16:creationId xmlns:a16="http://schemas.microsoft.com/office/drawing/2014/main" id="{FAB8F542-8A2C-43D4-9811-EEC113B256A5}"/>
                </a:ext>
              </a:extLst>
            </p:cNvPr>
            <p:cNvGrpSpPr/>
            <p:nvPr/>
          </p:nvGrpSpPr>
          <p:grpSpPr>
            <a:xfrm>
              <a:off x="8286672" y="4699595"/>
              <a:ext cx="1891807" cy="1094622"/>
              <a:chOff x="8352120" y="4699595"/>
              <a:chExt cx="1891807" cy="1094622"/>
            </a:xfrm>
          </p:grpSpPr>
          <p:pic>
            <p:nvPicPr>
              <p:cNvPr id="26" name="Picture 2" descr="See the source image">
                <a:extLst>
                  <a:ext uri="{FF2B5EF4-FFF2-40B4-BE49-F238E27FC236}">
                    <a16:creationId xmlns:a16="http://schemas.microsoft.com/office/drawing/2014/main" id="{DA74A09A-9C8D-48F4-8200-EF2BA9B78A8D}"/>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8352121" y="4699595"/>
                <a:ext cx="1891805" cy="109462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59CCE855-E34D-40D1-BD72-925A72FC624C}"/>
                  </a:ext>
                </a:extLst>
              </p:cNvPr>
              <p:cNvSpPr/>
              <p:nvPr/>
            </p:nvSpPr>
            <p:spPr bwMode="auto">
              <a:xfrm>
                <a:off x="8352120" y="4699997"/>
                <a:ext cx="1891807" cy="1094220"/>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FFFFFF"/>
                    </a:solidFill>
                    <a:latin typeface="Segoe UI"/>
                    <a:ea typeface="Segoe UI" pitchFamily="34" charset="0"/>
                    <a:cs typeface="Segoe UI" pitchFamily="34" charset="0"/>
                  </a:rPr>
                  <a:t>Public safety</a:t>
                </a:r>
              </a:p>
            </p:txBody>
          </p:sp>
        </p:grpSp>
      </p:grpSp>
      <p:grpSp>
        <p:nvGrpSpPr>
          <p:cNvPr id="14" name="Group 13">
            <a:extLst>
              <a:ext uri="{FF2B5EF4-FFF2-40B4-BE49-F238E27FC236}">
                <a16:creationId xmlns:a16="http://schemas.microsoft.com/office/drawing/2014/main" id="{686C38F2-E385-4E0D-BA17-493E0D8892CC}"/>
              </a:ext>
            </a:extLst>
          </p:cNvPr>
          <p:cNvGrpSpPr/>
          <p:nvPr/>
        </p:nvGrpSpPr>
        <p:grpSpPr>
          <a:xfrm>
            <a:off x="1463625" y="5273999"/>
            <a:ext cx="2059070" cy="1195431"/>
            <a:chOff x="1090153" y="1958781"/>
            <a:chExt cx="1816991" cy="1054888"/>
          </a:xfrm>
        </p:grpSpPr>
        <p:pic>
          <p:nvPicPr>
            <p:cNvPr id="3076" name="Picture 4" descr="Image result for retail shelf">
              <a:extLst>
                <a:ext uri="{FF2B5EF4-FFF2-40B4-BE49-F238E27FC236}">
                  <a16:creationId xmlns:a16="http://schemas.microsoft.com/office/drawing/2014/main" id="{BBED23DC-5D0B-474C-8469-545C0977250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90155" y="1963943"/>
              <a:ext cx="1816989" cy="10497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F4B9918-949E-4050-854B-C73CC68BE149}"/>
                </a:ext>
              </a:extLst>
            </p:cNvPr>
            <p:cNvSpPr/>
            <p:nvPr/>
          </p:nvSpPr>
          <p:spPr bwMode="auto">
            <a:xfrm>
              <a:off x="1135874" y="2304079"/>
              <a:ext cx="199542" cy="14253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10"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569A90A0-1E23-4E24-8BB3-990494622298}"/>
                </a:ext>
              </a:extLst>
            </p:cNvPr>
            <p:cNvSpPr/>
            <p:nvPr/>
          </p:nvSpPr>
          <p:spPr bwMode="auto">
            <a:xfrm>
              <a:off x="1090153" y="1958781"/>
              <a:ext cx="1816989" cy="1054888"/>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FFFFFF"/>
                  </a:solidFill>
                  <a:latin typeface="Segoe UI"/>
                  <a:ea typeface="Segoe UI" pitchFamily="34" charset="0"/>
                  <a:cs typeface="Segoe UI" pitchFamily="34" charset="0"/>
                </a:rPr>
                <a:t>Shelf availability</a:t>
              </a:r>
            </a:p>
          </p:txBody>
        </p:sp>
      </p:grpSp>
      <p:sp>
        <p:nvSpPr>
          <p:cNvPr id="12" name="TextBox 11">
            <a:extLst>
              <a:ext uri="{FF2B5EF4-FFF2-40B4-BE49-F238E27FC236}">
                <a16:creationId xmlns:a16="http://schemas.microsoft.com/office/drawing/2014/main" id="{E757E631-BD54-421B-945E-C1FB7930E015}"/>
              </a:ext>
            </a:extLst>
          </p:cNvPr>
          <p:cNvSpPr txBox="1"/>
          <p:nvPr/>
        </p:nvSpPr>
        <p:spPr>
          <a:xfrm>
            <a:off x="2068795" y="1530830"/>
            <a:ext cx="930704" cy="418576"/>
          </a:xfrm>
          <a:prstGeom prst="rect">
            <a:avLst/>
          </a:prstGeom>
          <a:noFill/>
        </p:spPr>
        <p:txBody>
          <a:bodyPr wrap="none" lIns="0" tIns="0" rIns="0" bIns="0" rtlCol="0">
            <a:spAutoFit/>
          </a:bodyPr>
          <a:lstStyle/>
          <a:p>
            <a:pPr defTabSz="1036161"/>
            <a:r>
              <a:rPr lang="en-US" sz="2720" b="1">
                <a:gradFill>
                  <a:gsLst>
                    <a:gs pos="2917">
                      <a:srgbClr val="000000"/>
                    </a:gs>
                    <a:gs pos="30000">
                      <a:srgbClr val="000000"/>
                    </a:gs>
                  </a:gsLst>
                  <a:lin ang="5400000" scaled="0"/>
                </a:gradFill>
                <a:latin typeface="Segoe UI"/>
              </a:rPr>
              <a:t>Retail</a:t>
            </a:r>
          </a:p>
        </p:txBody>
      </p:sp>
      <p:grpSp>
        <p:nvGrpSpPr>
          <p:cNvPr id="16" name="Group 15">
            <a:extLst>
              <a:ext uri="{FF2B5EF4-FFF2-40B4-BE49-F238E27FC236}">
                <a16:creationId xmlns:a16="http://schemas.microsoft.com/office/drawing/2014/main" id="{EF568035-FA11-4D52-9AA1-EC9BA5140302}"/>
              </a:ext>
            </a:extLst>
          </p:cNvPr>
          <p:cNvGrpSpPr/>
          <p:nvPr/>
        </p:nvGrpSpPr>
        <p:grpSpPr>
          <a:xfrm>
            <a:off x="1463204" y="2123453"/>
            <a:ext cx="2083123" cy="1190035"/>
            <a:chOff x="1090153" y="3313541"/>
            <a:chExt cx="1838217" cy="1050126"/>
          </a:xfrm>
        </p:grpSpPr>
        <p:pic>
          <p:nvPicPr>
            <p:cNvPr id="28" name="Picture 27" descr="A person standing in front of a store&#10;&#10;Description generated with very high confidence">
              <a:extLst>
                <a:ext uri="{FF2B5EF4-FFF2-40B4-BE49-F238E27FC236}">
                  <a16:creationId xmlns:a16="http://schemas.microsoft.com/office/drawing/2014/main" id="{F28F7C28-AA30-42B8-9C05-892FE8C16E8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90153" y="3313942"/>
              <a:ext cx="1838217" cy="1049725"/>
            </a:xfrm>
            <a:prstGeom prst="rect">
              <a:avLst/>
            </a:prstGeom>
          </p:spPr>
        </p:pic>
        <p:sp>
          <p:nvSpPr>
            <p:cNvPr id="29" name="Rectangle 28">
              <a:extLst>
                <a:ext uri="{FF2B5EF4-FFF2-40B4-BE49-F238E27FC236}">
                  <a16:creationId xmlns:a16="http://schemas.microsoft.com/office/drawing/2014/main" id="{47FC91A1-8018-428B-8DDF-2778CBAACA3C}"/>
                </a:ext>
              </a:extLst>
            </p:cNvPr>
            <p:cNvSpPr/>
            <p:nvPr/>
          </p:nvSpPr>
          <p:spPr bwMode="auto">
            <a:xfrm>
              <a:off x="1090153" y="3313541"/>
              <a:ext cx="1838217" cy="1049726"/>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FFFFFF"/>
                  </a:solidFill>
                  <a:latin typeface="Segoe UI"/>
                  <a:ea typeface="Segoe UI" pitchFamily="34" charset="0"/>
                  <a:cs typeface="Segoe UI" pitchFamily="34" charset="0"/>
                </a:rPr>
                <a:t>Shopper analytics</a:t>
              </a:r>
            </a:p>
          </p:txBody>
        </p:sp>
      </p:grpSp>
      <p:grpSp>
        <p:nvGrpSpPr>
          <p:cNvPr id="18" name="Group 17">
            <a:extLst>
              <a:ext uri="{FF2B5EF4-FFF2-40B4-BE49-F238E27FC236}">
                <a16:creationId xmlns:a16="http://schemas.microsoft.com/office/drawing/2014/main" id="{58ABD6B5-A7B0-4D76-90C1-3F6A0EEF25C7}"/>
              </a:ext>
            </a:extLst>
          </p:cNvPr>
          <p:cNvGrpSpPr/>
          <p:nvPr/>
        </p:nvGrpSpPr>
        <p:grpSpPr>
          <a:xfrm>
            <a:off x="1463202" y="3673742"/>
            <a:ext cx="2083125" cy="1240457"/>
            <a:chOff x="1090151" y="4699595"/>
            <a:chExt cx="1838218" cy="1094620"/>
          </a:xfrm>
        </p:grpSpPr>
        <p:pic>
          <p:nvPicPr>
            <p:cNvPr id="1026" name="Picture 2">
              <a:extLst>
                <a:ext uri="{FF2B5EF4-FFF2-40B4-BE49-F238E27FC236}">
                  <a16:creationId xmlns:a16="http://schemas.microsoft.com/office/drawing/2014/main" id="{63F1F887-3403-42B3-8DBE-E4161A1A806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90152" y="4699996"/>
              <a:ext cx="1838217" cy="109421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BD3EA2A7-AE2D-44E6-B38F-9B5AF2A0984D}"/>
                </a:ext>
              </a:extLst>
            </p:cNvPr>
            <p:cNvSpPr/>
            <p:nvPr/>
          </p:nvSpPr>
          <p:spPr bwMode="auto">
            <a:xfrm>
              <a:off x="1090151" y="4699595"/>
              <a:ext cx="1838217" cy="1094219"/>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10" fontAlgn="base">
                <a:spcBef>
                  <a:spcPct val="0"/>
                </a:spcBef>
                <a:spcAft>
                  <a:spcPct val="0"/>
                </a:spcAft>
              </a:pPr>
              <a:r>
                <a:rPr lang="en-US" sz="2448" b="1">
                  <a:solidFill>
                    <a:srgbClr val="FFFFFF"/>
                  </a:solidFill>
                  <a:latin typeface="Segoe UI"/>
                  <a:ea typeface="Segoe UI" pitchFamily="34" charset="0"/>
                  <a:cs typeface="Segoe UI" pitchFamily="34" charset="0"/>
                </a:rPr>
                <a:t>Loss prevention</a:t>
              </a:r>
            </a:p>
          </p:txBody>
        </p:sp>
      </p:grpSp>
    </p:spTree>
    <p:extLst>
      <p:ext uri="{BB962C8B-B14F-4D97-AF65-F5344CB8AC3E}">
        <p14:creationId xmlns:p14="http://schemas.microsoft.com/office/powerpoint/2010/main" val="13460813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Work with Azure IoT Edge</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985980"/>
          </a:xfrm>
        </p:spPr>
        <p:txBody>
          <a:bodyPr/>
          <a:lstStyle/>
          <a:p>
            <a:pPr>
              <a:lnSpc>
                <a:spcPct val="150000"/>
              </a:lnSpc>
            </a:pPr>
            <a:r>
              <a:rPr lang="en-US" dirty="0"/>
              <a:t>IoT Edge Overview &amp; Features</a:t>
            </a:r>
          </a:p>
          <a:p>
            <a:pPr>
              <a:lnSpc>
                <a:spcPct val="150000"/>
              </a:lnSpc>
            </a:pPr>
            <a:r>
              <a:rPr lang="en-US" dirty="0"/>
              <a:t>AI on the Edge Overview</a:t>
            </a:r>
          </a:p>
          <a:p>
            <a:pPr>
              <a:lnSpc>
                <a:spcPct val="150000"/>
              </a:lnSpc>
            </a:pPr>
            <a:r>
              <a:rPr lang="en-US" dirty="0"/>
              <a:t>Tooling Support for IoT Edge</a:t>
            </a:r>
          </a:p>
          <a:p>
            <a:pPr>
              <a:lnSpc>
                <a:spcPct val="150000"/>
              </a:lnSpc>
            </a:pPr>
            <a:r>
              <a:rPr lang="en-US" dirty="0"/>
              <a:t>Lab: </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Set up and deploy an IoT Edge Device</a:t>
            </a:r>
          </a:p>
          <a:p>
            <a:pPr marL="342900" indent="-342900">
              <a:lnSpc>
                <a:spcPct val="150000"/>
              </a:lnSpc>
              <a:buFont typeface="Arial" panose="020B0604020202020204" pitchFamily="34" charset="0"/>
              <a:buChar char="•"/>
            </a:pPr>
            <a:r>
              <a:rPr lang="en-US" dirty="0">
                <a:solidFill>
                  <a:srgbClr val="5F5F5F"/>
                </a:solidFill>
                <a:latin typeface="Segoe UI" panose="020B0502040204020203" pitchFamily="34" charset="0"/>
              </a:rPr>
              <a:t>Developer Modules</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Configure an IoT Edge device</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049466"/>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1881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2EE227-892F-430F-90A1-8B0840DD10C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17355" y="-1"/>
            <a:ext cx="6218238" cy="6994525"/>
          </a:xfrm>
          <a:prstGeom prst="rect">
            <a:avLst/>
          </a:prstGeom>
        </p:spPr>
      </p:pic>
      <p:sp>
        <p:nvSpPr>
          <p:cNvPr id="13" name="Rectangle 12">
            <a:extLst>
              <a:ext uri="{FF2B5EF4-FFF2-40B4-BE49-F238E27FC236}">
                <a16:creationId xmlns:a16="http://schemas.microsoft.com/office/drawing/2014/main" id="{ED3F0D56-6DE4-4B37-A12A-FEB2515C3439}"/>
              </a:ext>
            </a:extLst>
          </p:cNvPr>
          <p:cNvSpPr/>
          <p:nvPr/>
        </p:nvSpPr>
        <p:spPr>
          <a:xfrm>
            <a:off x="6217356" y="-1"/>
            <a:ext cx="6218238" cy="6994525"/>
          </a:xfrm>
          <a:prstGeom prst="rect">
            <a:avLst/>
          </a:prstGeom>
          <a:gradFill>
            <a:gsLst>
              <a:gs pos="0">
                <a:schemeClr val="tx1">
                  <a:alpha val="0"/>
                </a:schemeClr>
              </a:gs>
              <a:gs pos="100000">
                <a:schemeClr val="tx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 name="Rectangle 4">
            <a:extLst>
              <a:ext uri="{FF2B5EF4-FFF2-40B4-BE49-F238E27FC236}">
                <a16:creationId xmlns:a16="http://schemas.microsoft.com/office/drawing/2014/main" id="{AF742164-2D80-4AE8-9784-D9211E443D38}"/>
              </a:ext>
            </a:extLst>
          </p:cNvPr>
          <p:cNvSpPr/>
          <p:nvPr/>
        </p:nvSpPr>
        <p:spPr bwMode="auto">
          <a:xfrm>
            <a:off x="881" y="992"/>
            <a:ext cx="6216474" cy="69935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3" rIns="182855" bIns="146283" numCol="1" spcCol="0" rtlCol="0" fromWordArt="0" anchor="t" anchorCtr="0" forceAA="0" compatLnSpc="1">
            <a:prstTxWarp prst="textNoShape">
              <a:avLst/>
            </a:prstTxWarp>
            <a:noAutofit/>
          </a:bodyPr>
          <a:lstStyle/>
          <a:p>
            <a:pPr algn="ctr" defTabSz="93227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47F5B7A4-0EE8-4CAD-AE2D-4AA9A84257A3}"/>
              </a:ext>
            </a:extLst>
          </p:cNvPr>
          <p:cNvSpPr txBox="1"/>
          <p:nvPr/>
        </p:nvSpPr>
        <p:spPr>
          <a:xfrm>
            <a:off x="480891" y="1702052"/>
            <a:ext cx="4559058" cy="1951753"/>
          </a:xfrm>
          <a:prstGeom prst="rect">
            <a:avLst/>
          </a:prstGeom>
          <a:noFill/>
        </p:spPr>
        <p:txBody>
          <a:bodyPr wrap="square" lIns="0" tIns="0" rIns="0" bIns="0" rtlCol="0" anchor="t" anchorCtr="0">
            <a:spAutoFit/>
          </a:bodyPr>
          <a:lstStyle>
            <a:defPPr>
              <a:defRPr lang="en-US"/>
            </a:defPPr>
            <a:lvl1pPr>
              <a:defRPr sz="2000">
                <a:solidFill>
                  <a:schemeClr val="accent5"/>
                </a:solidFill>
                <a:latin typeface="+mj-lt"/>
              </a:defRPr>
            </a:lvl1pPr>
          </a:lstStyle>
          <a:p>
            <a:pPr defTabSz="932544">
              <a:spcBef>
                <a:spcPts val="612"/>
              </a:spcBef>
              <a:spcAft>
                <a:spcPts val="408"/>
              </a:spcAft>
              <a:defRPr/>
            </a:pPr>
            <a:r>
              <a:rPr lang="en-US" sz="1632" dirty="0">
                <a:solidFill>
                  <a:srgbClr val="0078D3"/>
                </a:solidFill>
                <a:latin typeface="Segoe UI Semibold"/>
              </a:rPr>
              <a:t>Challenge</a:t>
            </a:r>
          </a:p>
          <a:p>
            <a:pPr defTabSz="932544">
              <a:lnSpc>
                <a:spcPct val="95000"/>
              </a:lnSpc>
              <a:spcAft>
                <a:spcPts val="612"/>
              </a:spcAft>
              <a:defRPr/>
            </a:pPr>
            <a:r>
              <a:rPr lang="en-US" sz="1632" dirty="0">
                <a:solidFill>
                  <a:srgbClr val="3C3C41"/>
                </a:solidFill>
                <a:latin typeface="Segoe UI"/>
              </a:rPr>
              <a:t>Difficult to enforce worker safety protocols leading to avoidable injuries and deaths</a:t>
            </a:r>
          </a:p>
          <a:p>
            <a:pPr defTabSz="932544">
              <a:spcBef>
                <a:spcPts val="612"/>
              </a:spcBef>
              <a:spcAft>
                <a:spcPts val="408"/>
              </a:spcAft>
              <a:defRPr/>
            </a:pPr>
            <a:r>
              <a:rPr lang="en-US" sz="1632" dirty="0">
                <a:solidFill>
                  <a:srgbClr val="0078D3"/>
                </a:solidFill>
                <a:latin typeface="Segoe UI Semibold"/>
              </a:rPr>
              <a:t>Solution</a:t>
            </a:r>
          </a:p>
          <a:p>
            <a:pPr defTabSz="932544">
              <a:lnSpc>
                <a:spcPct val="95000"/>
              </a:lnSpc>
              <a:spcAft>
                <a:spcPts val="612"/>
              </a:spcAft>
              <a:defRPr/>
            </a:pPr>
            <a:r>
              <a:rPr lang="en-US" sz="1632" dirty="0">
                <a:solidFill>
                  <a:srgbClr val="3C3C41"/>
                </a:solidFill>
                <a:latin typeface="Segoe UI"/>
              </a:rPr>
              <a:t>People detection and tracking combined with object detection identify unsafe conditions to enable better enforcement of safety protocols</a:t>
            </a:r>
          </a:p>
        </p:txBody>
      </p:sp>
      <p:sp>
        <p:nvSpPr>
          <p:cNvPr id="12" name="Title 1">
            <a:extLst>
              <a:ext uri="{FF2B5EF4-FFF2-40B4-BE49-F238E27FC236}">
                <a16:creationId xmlns:a16="http://schemas.microsoft.com/office/drawing/2014/main" id="{A9867D8C-E3D0-4B06-90EE-7C05DB2F62E2}"/>
              </a:ext>
            </a:extLst>
          </p:cNvPr>
          <p:cNvSpPr txBox="1">
            <a:spLocks/>
          </p:cNvSpPr>
          <p:nvPr/>
        </p:nvSpPr>
        <p:spPr>
          <a:xfrm>
            <a:off x="465955" y="552812"/>
            <a:ext cx="5219366" cy="890885"/>
          </a:xfrm>
          <a:prstGeom prst="rect">
            <a:avLst/>
          </a:prstGeom>
        </p:spPr>
        <p:txBody>
          <a:bodyPr vert="horz" wrap="square" lIns="0" tIns="0" rIns="0" bIns="0" rtlCol="0" anchor="b">
            <a:spAutoFit/>
          </a:bodyPr>
          <a:lstStyle>
            <a:lvl1pPr algn="l" defTabSz="914367" rtl="0" eaLnBrk="1" latinLnBrk="0" hangingPunct="1">
              <a:lnSpc>
                <a:spcPts val="3137"/>
              </a:lnSpc>
              <a:spcBef>
                <a:spcPct val="0"/>
              </a:spcBef>
              <a:buNone/>
              <a:defRPr lang="en-US" sz="2800" b="0" strike="noStrike" kern="1200" cap="none" spc="-49" baseline="0">
                <a:ln w="3175">
                  <a:noFill/>
                </a:ln>
                <a:solidFill>
                  <a:schemeClr val="tx1"/>
                </a:solidFill>
                <a:effectLst/>
                <a:latin typeface="+mj-lt"/>
                <a:ea typeface="+mn-ea"/>
                <a:cs typeface="Segoe UI" pitchFamily="34" charset="0"/>
              </a:defRPr>
            </a:lvl1pPr>
          </a:lstStyle>
          <a:p>
            <a:pPr defTabSz="1036161">
              <a:lnSpc>
                <a:spcPts val="3555"/>
              </a:lnSpc>
              <a:defRPr/>
            </a:pPr>
            <a:r>
              <a:rPr lang="en-US" sz="2856" spc="-56">
                <a:solidFill>
                  <a:srgbClr val="3C3C41"/>
                </a:solidFill>
                <a:latin typeface="Segoe UI Semibold"/>
              </a:rPr>
              <a:t>Worker Health and Safety for Construction and Manufacturing</a:t>
            </a:r>
            <a:endParaRPr lang="en-US" sz="2856" spc="-50">
              <a:solidFill>
                <a:srgbClr val="3C3C41"/>
              </a:solidFill>
              <a:latin typeface="Segoe UI Semibold"/>
            </a:endParaRPr>
          </a:p>
        </p:txBody>
      </p:sp>
      <p:pic>
        <p:nvPicPr>
          <p:cNvPr id="6" name="Picture 5">
            <a:extLst>
              <a:ext uri="{FF2B5EF4-FFF2-40B4-BE49-F238E27FC236}">
                <a16:creationId xmlns:a16="http://schemas.microsoft.com/office/drawing/2014/main" id="{668B861A-7837-42DD-B24B-8FAD58A1072B}"/>
              </a:ext>
            </a:extLst>
          </p:cNvPr>
          <p:cNvPicPr>
            <a:picLocks noChangeAspect="1"/>
          </p:cNvPicPr>
          <p:nvPr/>
        </p:nvPicPr>
        <p:blipFill>
          <a:blip r:embed="rId4">
            <a:alphaModFix amt="80000"/>
          </a:blip>
          <a:stretch>
            <a:fillRect/>
          </a:stretch>
        </p:blipFill>
        <p:spPr>
          <a:xfrm>
            <a:off x="7071904" y="2831518"/>
            <a:ext cx="4509138" cy="3729612"/>
          </a:xfrm>
          <a:prstGeom prst="rect">
            <a:avLst/>
          </a:prstGeom>
          <a:effectLst>
            <a:outerShdw blurRad="279400" sx="102000" sy="102000" algn="ctr" rotWithShape="0">
              <a:prstClr val="black">
                <a:alpha val="50000"/>
              </a:prstClr>
            </a:outerShdw>
          </a:effectLst>
        </p:spPr>
      </p:pic>
      <p:grpSp>
        <p:nvGrpSpPr>
          <p:cNvPr id="15" name="Group 14">
            <a:extLst>
              <a:ext uri="{FF2B5EF4-FFF2-40B4-BE49-F238E27FC236}">
                <a16:creationId xmlns:a16="http://schemas.microsoft.com/office/drawing/2014/main" id="{19A76828-6D8F-4131-AFCC-8A13FECD0D83}"/>
              </a:ext>
            </a:extLst>
          </p:cNvPr>
          <p:cNvGrpSpPr/>
          <p:nvPr/>
        </p:nvGrpSpPr>
        <p:grpSpPr>
          <a:xfrm>
            <a:off x="11018967" y="6371055"/>
            <a:ext cx="782245" cy="428499"/>
            <a:chOff x="8017697" y="6401918"/>
            <a:chExt cx="766976" cy="420136"/>
          </a:xfrm>
        </p:grpSpPr>
        <p:sp>
          <p:nvSpPr>
            <p:cNvPr id="17" name="Oval 16">
              <a:extLst>
                <a:ext uri="{FF2B5EF4-FFF2-40B4-BE49-F238E27FC236}">
                  <a16:creationId xmlns:a16="http://schemas.microsoft.com/office/drawing/2014/main" id="{DC9E498E-C70D-41D3-BAFF-7F247875B02C}"/>
                </a:ext>
              </a:extLst>
            </p:cNvPr>
            <p:cNvSpPr/>
            <p:nvPr/>
          </p:nvSpPr>
          <p:spPr>
            <a:xfrm>
              <a:off x="8083875" y="6581024"/>
              <a:ext cx="54102" cy="54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19" name="TextBox 18">
              <a:extLst>
                <a:ext uri="{FF2B5EF4-FFF2-40B4-BE49-F238E27FC236}">
                  <a16:creationId xmlns:a16="http://schemas.microsoft.com/office/drawing/2014/main" id="{B405CE0F-7D92-4508-A34E-CF6347B88424}"/>
                </a:ext>
              </a:extLst>
            </p:cNvPr>
            <p:cNvSpPr txBox="1"/>
            <p:nvPr/>
          </p:nvSpPr>
          <p:spPr>
            <a:xfrm>
              <a:off x="8017697" y="6401918"/>
              <a:ext cx="766976" cy="420136"/>
            </a:xfrm>
            <a:prstGeom prst="rect">
              <a:avLst/>
            </a:prstGeom>
            <a:noFill/>
          </p:spPr>
          <p:txBody>
            <a:bodyPr wrap="none" lIns="186521" tIns="149217" rIns="186521" bIns="149217" rtlCol="0">
              <a:spAutoFit/>
            </a:bodyPr>
            <a:lstStyle/>
            <a:p>
              <a:pPr defTabSz="1036161">
                <a:lnSpc>
                  <a:spcPct val="90000"/>
                </a:lnSpc>
                <a:spcAft>
                  <a:spcPts val="612"/>
                </a:spcAft>
              </a:pPr>
              <a:r>
                <a:rPr lang="en-US" sz="918">
                  <a:solidFill>
                    <a:srgbClr val="2F2F2F"/>
                  </a:solidFill>
                  <a:latin typeface="Segoe UI Semibold"/>
                </a:rPr>
                <a:t>Camera</a:t>
              </a:r>
            </a:p>
          </p:txBody>
        </p:sp>
      </p:grpSp>
      <p:sp>
        <p:nvSpPr>
          <p:cNvPr id="20" name="Oval 19">
            <a:extLst>
              <a:ext uri="{FF2B5EF4-FFF2-40B4-BE49-F238E27FC236}">
                <a16:creationId xmlns:a16="http://schemas.microsoft.com/office/drawing/2014/main" id="{7CDB5382-E6F1-465E-849A-CE8CA46DC2AB}"/>
              </a:ext>
            </a:extLst>
          </p:cNvPr>
          <p:cNvSpPr/>
          <p:nvPr/>
        </p:nvSpPr>
        <p:spPr>
          <a:xfrm>
            <a:off x="8643018" y="6193027"/>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21" name="Oval 20">
            <a:extLst>
              <a:ext uri="{FF2B5EF4-FFF2-40B4-BE49-F238E27FC236}">
                <a16:creationId xmlns:a16="http://schemas.microsoft.com/office/drawing/2014/main" id="{52456662-C79E-463B-97DB-BFD57D101987}"/>
              </a:ext>
            </a:extLst>
          </p:cNvPr>
          <p:cNvSpPr/>
          <p:nvPr/>
        </p:nvSpPr>
        <p:spPr>
          <a:xfrm>
            <a:off x="7428690" y="6193027"/>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22" name="Oval 21">
            <a:extLst>
              <a:ext uri="{FF2B5EF4-FFF2-40B4-BE49-F238E27FC236}">
                <a16:creationId xmlns:a16="http://schemas.microsoft.com/office/drawing/2014/main" id="{3FA06129-FF88-4E82-8436-A9871FE5F3CC}"/>
              </a:ext>
            </a:extLst>
          </p:cNvPr>
          <p:cNvSpPr/>
          <p:nvPr/>
        </p:nvSpPr>
        <p:spPr>
          <a:xfrm>
            <a:off x="7703602" y="5260424"/>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23" name="Oval 22">
            <a:extLst>
              <a:ext uri="{FF2B5EF4-FFF2-40B4-BE49-F238E27FC236}">
                <a16:creationId xmlns:a16="http://schemas.microsoft.com/office/drawing/2014/main" id="{33EA2680-B04C-42A0-904A-7D3B1DD38856}"/>
              </a:ext>
            </a:extLst>
          </p:cNvPr>
          <p:cNvSpPr/>
          <p:nvPr/>
        </p:nvSpPr>
        <p:spPr>
          <a:xfrm>
            <a:off x="8260573" y="5260424"/>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24" name="Oval 23">
            <a:extLst>
              <a:ext uri="{FF2B5EF4-FFF2-40B4-BE49-F238E27FC236}">
                <a16:creationId xmlns:a16="http://schemas.microsoft.com/office/drawing/2014/main" id="{F7710DCB-D7C8-4EEA-8D6B-A65A6600762D}"/>
              </a:ext>
            </a:extLst>
          </p:cNvPr>
          <p:cNvSpPr/>
          <p:nvPr/>
        </p:nvSpPr>
        <p:spPr>
          <a:xfrm>
            <a:off x="8562982" y="4949090"/>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25" name="Oval 24">
            <a:extLst>
              <a:ext uri="{FF2B5EF4-FFF2-40B4-BE49-F238E27FC236}">
                <a16:creationId xmlns:a16="http://schemas.microsoft.com/office/drawing/2014/main" id="{CCE7E9DE-7A27-4A04-974B-AAD4F201303C}"/>
              </a:ext>
            </a:extLst>
          </p:cNvPr>
          <p:cNvSpPr/>
          <p:nvPr/>
        </p:nvSpPr>
        <p:spPr>
          <a:xfrm>
            <a:off x="7546469" y="4709276"/>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26" name="Oval 25">
            <a:extLst>
              <a:ext uri="{FF2B5EF4-FFF2-40B4-BE49-F238E27FC236}">
                <a16:creationId xmlns:a16="http://schemas.microsoft.com/office/drawing/2014/main" id="{D00FA998-6347-4497-A62B-2EE57632B594}"/>
              </a:ext>
            </a:extLst>
          </p:cNvPr>
          <p:cNvSpPr/>
          <p:nvPr/>
        </p:nvSpPr>
        <p:spPr>
          <a:xfrm>
            <a:off x="8116820" y="4653009"/>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27" name="Oval 26">
            <a:extLst>
              <a:ext uri="{FF2B5EF4-FFF2-40B4-BE49-F238E27FC236}">
                <a16:creationId xmlns:a16="http://schemas.microsoft.com/office/drawing/2014/main" id="{7E56CE24-A31D-4D5D-87B4-ED1C2E93DFF2}"/>
              </a:ext>
            </a:extLst>
          </p:cNvPr>
          <p:cNvSpPr/>
          <p:nvPr/>
        </p:nvSpPr>
        <p:spPr>
          <a:xfrm>
            <a:off x="8615429" y="4322712"/>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28" name="Oval 27">
            <a:extLst>
              <a:ext uri="{FF2B5EF4-FFF2-40B4-BE49-F238E27FC236}">
                <a16:creationId xmlns:a16="http://schemas.microsoft.com/office/drawing/2014/main" id="{B13C1550-BA40-48B3-ADCD-774BD025B975}"/>
              </a:ext>
            </a:extLst>
          </p:cNvPr>
          <p:cNvSpPr/>
          <p:nvPr/>
        </p:nvSpPr>
        <p:spPr>
          <a:xfrm>
            <a:off x="8615429" y="4084301"/>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29" name="Oval 28">
            <a:extLst>
              <a:ext uri="{FF2B5EF4-FFF2-40B4-BE49-F238E27FC236}">
                <a16:creationId xmlns:a16="http://schemas.microsoft.com/office/drawing/2014/main" id="{2AA5BDE5-0E05-457B-B879-611241727C42}"/>
              </a:ext>
            </a:extLst>
          </p:cNvPr>
          <p:cNvSpPr/>
          <p:nvPr/>
        </p:nvSpPr>
        <p:spPr>
          <a:xfrm>
            <a:off x="8314368" y="3764506"/>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0" name="Oval 29">
            <a:extLst>
              <a:ext uri="{FF2B5EF4-FFF2-40B4-BE49-F238E27FC236}">
                <a16:creationId xmlns:a16="http://schemas.microsoft.com/office/drawing/2014/main" id="{5E564889-BE62-4C8E-B158-B85A0AAB140D}"/>
              </a:ext>
            </a:extLst>
          </p:cNvPr>
          <p:cNvSpPr/>
          <p:nvPr/>
        </p:nvSpPr>
        <p:spPr>
          <a:xfrm>
            <a:off x="7404115" y="3113627"/>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1" name="Oval 30">
            <a:extLst>
              <a:ext uri="{FF2B5EF4-FFF2-40B4-BE49-F238E27FC236}">
                <a16:creationId xmlns:a16="http://schemas.microsoft.com/office/drawing/2014/main" id="{6A1B3659-5280-453E-9E67-58ED0BF00902}"/>
              </a:ext>
            </a:extLst>
          </p:cNvPr>
          <p:cNvSpPr/>
          <p:nvPr/>
        </p:nvSpPr>
        <p:spPr>
          <a:xfrm>
            <a:off x="8314368" y="3366207"/>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2" name="Oval 31">
            <a:extLst>
              <a:ext uri="{FF2B5EF4-FFF2-40B4-BE49-F238E27FC236}">
                <a16:creationId xmlns:a16="http://schemas.microsoft.com/office/drawing/2014/main" id="{A142B79E-D432-4F5B-B838-108B6F0F9ADE}"/>
              </a:ext>
            </a:extLst>
          </p:cNvPr>
          <p:cNvSpPr/>
          <p:nvPr/>
        </p:nvSpPr>
        <p:spPr>
          <a:xfrm>
            <a:off x="8850263" y="3579929"/>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3" name="Oval 32">
            <a:extLst>
              <a:ext uri="{FF2B5EF4-FFF2-40B4-BE49-F238E27FC236}">
                <a16:creationId xmlns:a16="http://schemas.microsoft.com/office/drawing/2014/main" id="{B1D2C110-00C7-4F88-AE3F-FFD43CF68B45}"/>
              </a:ext>
            </a:extLst>
          </p:cNvPr>
          <p:cNvSpPr/>
          <p:nvPr/>
        </p:nvSpPr>
        <p:spPr>
          <a:xfrm>
            <a:off x="8850263" y="4597832"/>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4" name="Oval 33">
            <a:extLst>
              <a:ext uri="{FF2B5EF4-FFF2-40B4-BE49-F238E27FC236}">
                <a16:creationId xmlns:a16="http://schemas.microsoft.com/office/drawing/2014/main" id="{0E0A50AC-841B-4143-8E7E-9BFA0EAEA69B}"/>
              </a:ext>
            </a:extLst>
          </p:cNvPr>
          <p:cNvSpPr/>
          <p:nvPr/>
        </p:nvSpPr>
        <p:spPr>
          <a:xfrm>
            <a:off x="10096044" y="4379151"/>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5" name="Oval 34">
            <a:extLst>
              <a:ext uri="{FF2B5EF4-FFF2-40B4-BE49-F238E27FC236}">
                <a16:creationId xmlns:a16="http://schemas.microsoft.com/office/drawing/2014/main" id="{70FCB469-00B3-4EAD-9187-AFA03DB0BA9C}"/>
              </a:ext>
            </a:extLst>
          </p:cNvPr>
          <p:cNvSpPr/>
          <p:nvPr/>
        </p:nvSpPr>
        <p:spPr>
          <a:xfrm>
            <a:off x="10096044" y="3995767"/>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6" name="Oval 35">
            <a:extLst>
              <a:ext uri="{FF2B5EF4-FFF2-40B4-BE49-F238E27FC236}">
                <a16:creationId xmlns:a16="http://schemas.microsoft.com/office/drawing/2014/main" id="{6B842F4B-FE16-40BC-8D03-75B408DE12A6}"/>
              </a:ext>
            </a:extLst>
          </p:cNvPr>
          <p:cNvSpPr/>
          <p:nvPr/>
        </p:nvSpPr>
        <p:spPr>
          <a:xfrm>
            <a:off x="10334053" y="3554178"/>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7" name="Oval 36">
            <a:extLst>
              <a:ext uri="{FF2B5EF4-FFF2-40B4-BE49-F238E27FC236}">
                <a16:creationId xmlns:a16="http://schemas.microsoft.com/office/drawing/2014/main" id="{683E7D4E-FE85-4323-86A1-C0981AE6CC36}"/>
              </a:ext>
            </a:extLst>
          </p:cNvPr>
          <p:cNvSpPr/>
          <p:nvPr/>
        </p:nvSpPr>
        <p:spPr>
          <a:xfrm>
            <a:off x="10635206" y="3421384"/>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8" name="Oval 37">
            <a:extLst>
              <a:ext uri="{FF2B5EF4-FFF2-40B4-BE49-F238E27FC236}">
                <a16:creationId xmlns:a16="http://schemas.microsoft.com/office/drawing/2014/main" id="{7F9C41A0-2854-4408-BA27-551F94411ACD}"/>
              </a:ext>
            </a:extLst>
          </p:cNvPr>
          <p:cNvSpPr/>
          <p:nvPr/>
        </p:nvSpPr>
        <p:spPr>
          <a:xfrm>
            <a:off x="9017723" y="3156163"/>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39" name="Oval 38">
            <a:extLst>
              <a:ext uri="{FF2B5EF4-FFF2-40B4-BE49-F238E27FC236}">
                <a16:creationId xmlns:a16="http://schemas.microsoft.com/office/drawing/2014/main" id="{AEEB9E86-9878-4B18-ABFD-927A3E9D0A91}"/>
              </a:ext>
            </a:extLst>
          </p:cNvPr>
          <p:cNvSpPr/>
          <p:nvPr/>
        </p:nvSpPr>
        <p:spPr>
          <a:xfrm>
            <a:off x="10068454" y="3156163"/>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0" name="Oval 39">
            <a:extLst>
              <a:ext uri="{FF2B5EF4-FFF2-40B4-BE49-F238E27FC236}">
                <a16:creationId xmlns:a16="http://schemas.microsoft.com/office/drawing/2014/main" id="{50168238-CCAA-4014-9C95-92A94516ECB0}"/>
              </a:ext>
            </a:extLst>
          </p:cNvPr>
          <p:cNvSpPr/>
          <p:nvPr/>
        </p:nvSpPr>
        <p:spPr>
          <a:xfrm>
            <a:off x="10615833" y="4379728"/>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1" name="Oval 40">
            <a:extLst>
              <a:ext uri="{FF2B5EF4-FFF2-40B4-BE49-F238E27FC236}">
                <a16:creationId xmlns:a16="http://schemas.microsoft.com/office/drawing/2014/main" id="{E49963B8-299B-436F-9B00-49DD86AC3C77}"/>
              </a:ext>
            </a:extLst>
          </p:cNvPr>
          <p:cNvSpPr/>
          <p:nvPr/>
        </p:nvSpPr>
        <p:spPr>
          <a:xfrm>
            <a:off x="11146582" y="4211341"/>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2" name="Oval 41">
            <a:extLst>
              <a:ext uri="{FF2B5EF4-FFF2-40B4-BE49-F238E27FC236}">
                <a16:creationId xmlns:a16="http://schemas.microsoft.com/office/drawing/2014/main" id="{3255A136-86C9-4E3F-A125-75801D8AF4F0}"/>
              </a:ext>
            </a:extLst>
          </p:cNvPr>
          <p:cNvSpPr/>
          <p:nvPr/>
        </p:nvSpPr>
        <p:spPr>
          <a:xfrm>
            <a:off x="11146582" y="4681687"/>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3" name="Oval 42">
            <a:extLst>
              <a:ext uri="{FF2B5EF4-FFF2-40B4-BE49-F238E27FC236}">
                <a16:creationId xmlns:a16="http://schemas.microsoft.com/office/drawing/2014/main" id="{5A201916-E162-4268-91AA-C05A061B6DDA}"/>
              </a:ext>
            </a:extLst>
          </p:cNvPr>
          <p:cNvSpPr/>
          <p:nvPr/>
        </p:nvSpPr>
        <p:spPr>
          <a:xfrm>
            <a:off x="11146582" y="5053209"/>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4" name="Oval 43">
            <a:extLst>
              <a:ext uri="{FF2B5EF4-FFF2-40B4-BE49-F238E27FC236}">
                <a16:creationId xmlns:a16="http://schemas.microsoft.com/office/drawing/2014/main" id="{CA0D0EDF-B2E2-402F-9ADE-099F1C4D560C}"/>
              </a:ext>
            </a:extLst>
          </p:cNvPr>
          <p:cNvSpPr/>
          <p:nvPr/>
        </p:nvSpPr>
        <p:spPr>
          <a:xfrm>
            <a:off x="9391474" y="5027040"/>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5" name="Oval 44">
            <a:extLst>
              <a:ext uri="{FF2B5EF4-FFF2-40B4-BE49-F238E27FC236}">
                <a16:creationId xmlns:a16="http://schemas.microsoft.com/office/drawing/2014/main" id="{B38C538F-2F7B-459E-B52B-97739E3A307B}"/>
              </a:ext>
            </a:extLst>
          </p:cNvPr>
          <p:cNvSpPr/>
          <p:nvPr/>
        </p:nvSpPr>
        <p:spPr>
          <a:xfrm>
            <a:off x="9818749" y="5027040"/>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6" name="Oval 45">
            <a:extLst>
              <a:ext uri="{FF2B5EF4-FFF2-40B4-BE49-F238E27FC236}">
                <a16:creationId xmlns:a16="http://schemas.microsoft.com/office/drawing/2014/main" id="{49B35A8A-D52B-400B-A860-8DCDAF81E9B7}"/>
              </a:ext>
            </a:extLst>
          </p:cNvPr>
          <p:cNvSpPr/>
          <p:nvPr/>
        </p:nvSpPr>
        <p:spPr>
          <a:xfrm>
            <a:off x="9391474" y="5821794"/>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7" name="Oval 46">
            <a:extLst>
              <a:ext uri="{FF2B5EF4-FFF2-40B4-BE49-F238E27FC236}">
                <a16:creationId xmlns:a16="http://schemas.microsoft.com/office/drawing/2014/main" id="{FB63B4D3-AAB4-4724-ACB2-1900CF7332CC}"/>
              </a:ext>
            </a:extLst>
          </p:cNvPr>
          <p:cNvSpPr/>
          <p:nvPr/>
        </p:nvSpPr>
        <p:spPr>
          <a:xfrm>
            <a:off x="9818749" y="5821794"/>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8" name="Oval 47">
            <a:extLst>
              <a:ext uri="{FF2B5EF4-FFF2-40B4-BE49-F238E27FC236}">
                <a16:creationId xmlns:a16="http://schemas.microsoft.com/office/drawing/2014/main" id="{06DDB012-8C82-4F23-ADE2-4DEF01C72DE4}"/>
              </a:ext>
            </a:extLst>
          </p:cNvPr>
          <p:cNvSpPr/>
          <p:nvPr/>
        </p:nvSpPr>
        <p:spPr>
          <a:xfrm>
            <a:off x="10245030" y="5821794"/>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49" name="Oval 48">
            <a:extLst>
              <a:ext uri="{FF2B5EF4-FFF2-40B4-BE49-F238E27FC236}">
                <a16:creationId xmlns:a16="http://schemas.microsoft.com/office/drawing/2014/main" id="{A6B0CCDB-6885-4249-923E-67D69EC74A2B}"/>
              </a:ext>
            </a:extLst>
          </p:cNvPr>
          <p:cNvSpPr/>
          <p:nvPr/>
        </p:nvSpPr>
        <p:spPr>
          <a:xfrm>
            <a:off x="8990134" y="5821794"/>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0" name="Oval 49">
            <a:extLst>
              <a:ext uri="{FF2B5EF4-FFF2-40B4-BE49-F238E27FC236}">
                <a16:creationId xmlns:a16="http://schemas.microsoft.com/office/drawing/2014/main" id="{3F0516D3-6255-4570-89B5-EBEC2836464E}"/>
              </a:ext>
            </a:extLst>
          </p:cNvPr>
          <p:cNvSpPr/>
          <p:nvPr/>
        </p:nvSpPr>
        <p:spPr>
          <a:xfrm>
            <a:off x="10245030" y="5027040"/>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1" name="Oval 50">
            <a:extLst>
              <a:ext uri="{FF2B5EF4-FFF2-40B4-BE49-F238E27FC236}">
                <a16:creationId xmlns:a16="http://schemas.microsoft.com/office/drawing/2014/main" id="{D802A80B-A9DD-4AFE-8385-C01D393BCF6C}"/>
              </a:ext>
            </a:extLst>
          </p:cNvPr>
          <p:cNvSpPr/>
          <p:nvPr/>
        </p:nvSpPr>
        <p:spPr>
          <a:xfrm>
            <a:off x="8990134" y="5027040"/>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2" name="Oval 51">
            <a:extLst>
              <a:ext uri="{FF2B5EF4-FFF2-40B4-BE49-F238E27FC236}">
                <a16:creationId xmlns:a16="http://schemas.microsoft.com/office/drawing/2014/main" id="{E359A469-CF80-44DB-A9CF-324574CBC185}"/>
              </a:ext>
            </a:extLst>
          </p:cNvPr>
          <p:cNvSpPr/>
          <p:nvPr/>
        </p:nvSpPr>
        <p:spPr>
          <a:xfrm>
            <a:off x="10361643" y="6193027"/>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3" name="Oval 52">
            <a:extLst>
              <a:ext uri="{FF2B5EF4-FFF2-40B4-BE49-F238E27FC236}">
                <a16:creationId xmlns:a16="http://schemas.microsoft.com/office/drawing/2014/main" id="{126E03B8-5AF8-414E-A132-D63B475BFFEE}"/>
              </a:ext>
            </a:extLst>
          </p:cNvPr>
          <p:cNvSpPr/>
          <p:nvPr/>
        </p:nvSpPr>
        <p:spPr>
          <a:xfrm>
            <a:off x="8877853" y="6193027"/>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4" name="Oval 53">
            <a:extLst>
              <a:ext uri="{FF2B5EF4-FFF2-40B4-BE49-F238E27FC236}">
                <a16:creationId xmlns:a16="http://schemas.microsoft.com/office/drawing/2014/main" id="{AE422F87-BC4B-467E-8D61-A38F20BE0C40}"/>
              </a:ext>
            </a:extLst>
          </p:cNvPr>
          <p:cNvSpPr/>
          <p:nvPr/>
        </p:nvSpPr>
        <p:spPr>
          <a:xfrm>
            <a:off x="10808355" y="5880231"/>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5" name="Oval 54">
            <a:extLst>
              <a:ext uri="{FF2B5EF4-FFF2-40B4-BE49-F238E27FC236}">
                <a16:creationId xmlns:a16="http://schemas.microsoft.com/office/drawing/2014/main" id="{79FC2984-9E35-4620-B3CB-F068CD35086B}"/>
              </a:ext>
            </a:extLst>
          </p:cNvPr>
          <p:cNvSpPr/>
          <p:nvPr/>
        </p:nvSpPr>
        <p:spPr>
          <a:xfrm>
            <a:off x="10599851" y="6193027"/>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6" name="Oval 55">
            <a:extLst>
              <a:ext uri="{FF2B5EF4-FFF2-40B4-BE49-F238E27FC236}">
                <a16:creationId xmlns:a16="http://schemas.microsoft.com/office/drawing/2014/main" id="{61F5A39A-2968-494F-9C90-3FAD12E8E3D2}"/>
              </a:ext>
            </a:extLst>
          </p:cNvPr>
          <p:cNvSpPr/>
          <p:nvPr/>
        </p:nvSpPr>
        <p:spPr>
          <a:xfrm>
            <a:off x="11174171" y="5298828"/>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7" name="Oval 56">
            <a:extLst>
              <a:ext uri="{FF2B5EF4-FFF2-40B4-BE49-F238E27FC236}">
                <a16:creationId xmlns:a16="http://schemas.microsoft.com/office/drawing/2014/main" id="{F0D66053-980C-4F22-9C42-E153A0FD4A5D}"/>
              </a:ext>
            </a:extLst>
          </p:cNvPr>
          <p:cNvSpPr/>
          <p:nvPr/>
        </p:nvSpPr>
        <p:spPr>
          <a:xfrm>
            <a:off x="10560654" y="5643696"/>
            <a:ext cx="55179" cy="5517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58" name="Rectangle 57">
            <a:extLst>
              <a:ext uri="{FF2B5EF4-FFF2-40B4-BE49-F238E27FC236}">
                <a16:creationId xmlns:a16="http://schemas.microsoft.com/office/drawing/2014/main" id="{5A908D82-D302-43CD-8F15-32614EBF50A9}"/>
              </a:ext>
            </a:extLst>
          </p:cNvPr>
          <p:cNvSpPr/>
          <p:nvPr/>
        </p:nvSpPr>
        <p:spPr bwMode="auto">
          <a:xfrm>
            <a:off x="8909223" y="4965282"/>
            <a:ext cx="1452420" cy="1067735"/>
          </a:xfrm>
          <a:prstGeom prst="rect">
            <a:avLst/>
          </a:prstGeom>
          <a:solidFill>
            <a:schemeClr val="accent5">
              <a:alpha val="30000"/>
            </a:schemeClr>
          </a:solidFill>
          <a:ln w="19050" cap="rnd">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10"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641513AD-8762-4BC1-AEDA-9ABAC8325C38}"/>
              </a:ext>
            </a:extLst>
          </p:cNvPr>
          <p:cNvSpPr/>
          <p:nvPr/>
        </p:nvSpPr>
        <p:spPr bwMode="auto">
          <a:xfrm>
            <a:off x="8767416" y="3499531"/>
            <a:ext cx="1703395" cy="1251828"/>
          </a:xfrm>
          <a:prstGeom prst="rect">
            <a:avLst/>
          </a:prstGeom>
          <a:solidFill>
            <a:schemeClr val="accent5">
              <a:alpha val="30000"/>
            </a:schemeClr>
          </a:solidFill>
          <a:ln w="19050" cap="rnd">
            <a:solidFill>
              <a:schemeClr val="accent5"/>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10"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6437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92EF-5B27-48CD-BF6B-00B044100003}"/>
              </a:ext>
            </a:extLst>
          </p:cNvPr>
          <p:cNvSpPr>
            <a:spLocks noGrp="1"/>
          </p:cNvSpPr>
          <p:nvPr>
            <p:ph type="title"/>
          </p:nvPr>
        </p:nvSpPr>
        <p:spPr>
          <a:xfrm>
            <a:off x="275481" y="295275"/>
            <a:ext cx="11887878" cy="565026"/>
          </a:xfrm>
        </p:spPr>
        <p:txBody>
          <a:bodyPr/>
          <a:lstStyle/>
          <a:p>
            <a:r>
              <a:rPr lang="en-US" dirty="0"/>
              <a:t>Several pre-built AI containers from Cognitive Services</a:t>
            </a:r>
          </a:p>
        </p:txBody>
      </p:sp>
      <p:pic>
        <p:nvPicPr>
          <p:cNvPr id="4" name="Picture 3">
            <a:extLst>
              <a:ext uri="{FF2B5EF4-FFF2-40B4-BE49-F238E27FC236}">
                <a16:creationId xmlns:a16="http://schemas.microsoft.com/office/drawing/2014/main" id="{D101C450-55A7-4CB2-8F3F-88F02160CF8D}"/>
              </a:ext>
            </a:extLst>
          </p:cNvPr>
          <p:cNvPicPr>
            <a:picLocks noChangeAspect="1"/>
          </p:cNvPicPr>
          <p:nvPr/>
        </p:nvPicPr>
        <p:blipFill>
          <a:blip r:embed="rId4"/>
          <a:stretch>
            <a:fillRect/>
          </a:stretch>
        </p:blipFill>
        <p:spPr>
          <a:xfrm>
            <a:off x="2245252" y="2299634"/>
            <a:ext cx="990898" cy="1024900"/>
          </a:xfrm>
          <a:prstGeom prst="rect">
            <a:avLst/>
          </a:prstGeom>
        </p:spPr>
      </p:pic>
      <p:pic>
        <p:nvPicPr>
          <p:cNvPr id="5" name="Picture 4">
            <a:extLst>
              <a:ext uri="{FF2B5EF4-FFF2-40B4-BE49-F238E27FC236}">
                <a16:creationId xmlns:a16="http://schemas.microsoft.com/office/drawing/2014/main" id="{03F788B1-320F-487E-97FC-A6A23C03F624}"/>
              </a:ext>
            </a:extLst>
          </p:cNvPr>
          <p:cNvPicPr>
            <a:picLocks noChangeAspect="1"/>
          </p:cNvPicPr>
          <p:nvPr/>
        </p:nvPicPr>
        <p:blipFill>
          <a:blip r:embed="rId5"/>
          <a:stretch>
            <a:fillRect/>
          </a:stretch>
        </p:blipFill>
        <p:spPr>
          <a:xfrm>
            <a:off x="6756302" y="2263154"/>
            <a:ext cx="990898" cy="1000613"/>
          </a:xfrm>
          <a:prstGeom prst="rect">
            <a:avLst/>
          </a:prstGeom>
        </p:spPr>
      </p:pic>
      <p:pic>
        <p:nvPicPr>
          <p:cNvPr id="6" name="Picture 5">
            <a:extLst>
              <a:ext uri="{FF2B5EF4-FFF2-40B4-BE49-F238E27FC236}">
                <a16:creationId xmlns:a16="http://schemas.microsoft.com/office/drawing/2014/main" id="{3C81C55B-4C60-49BB-84AD-E2956AB2418C}"/>
              </a:ext>
            </a:extLst>
          </p:cNvPr>
          <p:cNvPicPr>
            <a:picLocks noChangeAspect="1"/>
          </p:cNvPicPr>
          <p:nvPr/>
        </p:nvPicPr>
        <p:blipFill>
          <a:blip r:embed="rId6"/>
          <a:stretch>
            <a:fillRect/>
          </a:stretch>
        </p:blipFill>
        <p:spPr>
          <a:xfrm>
            <a:off x="9641653" y="2277726"/>
            <a:ext cx="1020042" cy="986042"/>
          </a:xfrm>
          <a:prstGeom prst="rect">
            <a:avLst/>
          </a:prstGeom>
        </p:spPr>
      </p:pic>
      <p:sp>
        <p:nvSpPr>
          <p:cNvPr id="7" name="TextBox 6">
            <a:extLst>
              <a:ext uri="{FF2B5EF4-FFF2-40B4-BE49-F238E27FC236}">
                <a16:creationId xmlns:a16="http://schemas.microsoft.com/office/drawing/2014/main" id="{BA13D27F-2584-4E1E-A9D8-9C1B9E7058B6}"/>
              </a:ext>
            </a:extLst>
          </p:cNvPr>
          <p:cNvSpPr txBox="1"/>
          <p:nvPr/>
        </p:nvSpPr>
        <p:spPr>
          <a:xfrm>
            <a:off x="1747089" y="3784502"/>
            <a:ext cx="1991699" cy="376706"/>
          </a:xfrm>
          <a:prstGeom prst="rect">
            <a:avLst/>
          </a:prstGeom>
          <a:noFill/>
        </p:spPr>
        <p:txBody>
          <a:bodyPr wrap="none" lIns="0" tIns="0" rIns="0" bIns="0" rtlCol="0">
            <a:spAutoFit/>
          </a:bodyPr>
          <a:lstStyle/>
          <a:p>
            <a:pPr defTabSz="1036161"/>
            <a:r>
              <a:rPr lang="en-US" sz="2448">
                <a:gradFill>
                  <a:gsLst>
                    <a:gs pos="2917">
                      <a:srgbClr val="000000"/>
                    </a:gs>
                    <a:gs pos="30000">
                      <a:srgbClr val="000000"/>
                    </a:gs>
                  </a:gsLst>
                  <a:lin ang="5400000" scaled="0"/>
                </a:gradFill>
                <a:latin typeface="Segoe UI"/>
              </a:rPr>
              <a:t>Custom Vision</a:t>
            </a:r>
          </a:p>
        </p:txBody>
      </p:sp>
      <p:sp>
        <p:nvSpPr>
          <p:cNvPr id="8" name="TextBox 7">
            <a:extLst>
              <a:ext uri="{FF2B5EF4-FFF2-40B4-BE49-F238E27FC236}">
                <a16:creationId xmlns:a16="http://schemas.microsoft.com/office/drawing/2014/main" id="{9057C745-2185-47E6-86C6-6D87E4773024}"/>
              </a:ext>
            </a:extLst>
          </p:cNvPr>
          <p:cNvSpPr txBox="1"/>
          <p:nvPr/>
        </p:nvSpPr>
        <p:spPr>
          <a:xfrm>
            <a:off x="9042645" y="3784502"/>
            <a:ext cx="2210926" cy="376706"/>
          </a:xfrm>
          <a:prstGeom prst="rect">
            <a:avLst/>
          </a:prstGeom>
          <a:noFill/>
        </p:spPr>
        <p:txBody>
          <a:bodyPr wrap="none" lIns="0" tIns="0" rIns="0" bIns="0" rtlCol="0">
            <a:spAutoFit/>
          </a:bodyPr>
          <a:lstStyle/>
          <a:p>
            <a:pPr defTabSz="1036161"/>
            <a:r>
              <a:rPr lang="en-US" sz="2448">
                <a:gradFill>
                  <a:gsLst>
                    <a:gs pos="2917">
                      <a:srgbClr val="000000"/>
                    </a:gs>
                    <a:gs pos="30000">
                      <a:srgbClr val="000000"/>
                    </a:gs>
                  </a:gsLst>
                  <a:lin ang="5400000" scaled="0"/>
                </a:gradFill>
                <a:latin typeface="Segoe UI"/>
              </a:rPr>
              <a:t>Text recognition</a:t>
            </a:r>
          </a:p>
        </p:txBody>
      </p:sp>
      <p:sp>
        <p:nvSpPr>
          <p:cNvPr id="9" name="TextBox 8">
            <a:extLst>
              <a:ext uri="{FF2B5EF4-FFF2-40B4-BE49-F238E27FC236}">
                <a16:creationId xmlns:a16="http://schemas.microsoft.com/office/drawing/2014/main" id="{1917BC88-03A5-4EDA-AF6D-58D83B61B927}"/>
              </a:ext>
            </a:extLst>
          </p:cNvPr>
          <p:cNvSpPr txBox="1"/>
          <p:nvPr/>
        </p:nvSpPr>
        <p:spPr>
          <a:xfrm>
            <a:off x="5945205" y="3784505"/>
            <a:ext cx="2613088" cy="753411"/>
          </a:xfrm>
          <a:prstGeom prst="rect">
            <a:avLst/>
          </a:prstGeom>
          <a:noFill/>
        </p:spPr>
        <p:txBody>
          <a:bodyPr wrap="none" lIns="0" tIns="0" rIns="0" bIns="0" rtlCol="0">
            <a:spAutoFit/>
          </a:bodyPr>
          <a:lstStyle/>
          <a:p>
            <a:pPr algn="ctr" defTabSz="1036161"/>
            <a:r>
              <a:rPr lang="en-US" sz="2448">
                <a:gradFill>
                  <a:gsLst>
                    <a:gs pos="2917">
                      <a:srgbClr val="000000"/>
                    </a:gs>
                    <a:gs pos="30000">
                      <a:srgbClr val="000000"/>
                    </a:gs>
                  </a:gsLst>
                  <a:lin ang="5400000" scaled="0"/>
                </a:gradFill>
                <a:latin typeface="Segoe UI"/>
              </a:rPr>
              <a:t>Face detection</a:t>
            </a:r>
          </a:p>
          <a:p>
            <a:pPr algn="ctr" defTabSz="1036161"/>
            <a:r>
              <a:rPr lang="en-US" sz="2448">
                <a:gradFill>
                  <a:gsLst>
                    <a:gs pos="2917">
                      <a:srgbClr val="000000"/>
                    </a:gs>
                    <a:gs pos="30000">
                      <a:srgbClr val="000000"/>
                    </a:gs>
                  </a:gsLst>
                  <a:lin ang="5400000" scaled="0"/>
                </a:gradFill>
                <a:latin typeface="Segoe UI"/>
              </a:rPr>
              <a:t>&amp; Face recognition</a:t>
            </a:r>
          </a:p>
        </p:txBody>
      </p:sp>
      <p:sp>
        <p:nvSpPr>
          <p:cNvPr id="10" name="Rectangle 9">
            <a:extLst>
              <a:ext uri="{FF2B5EF4-FFF2-40B4-BE49-F238E27FC236}">
                <a16:creationId xmlns:a16="http://schemas.microsoft.com/office/drawing/2014/main" id="{6E773E6E-7D0F-4934-8307-206FD1F360C1}"/>
              </a:ext>
            </a:extLst>
          </p:cNvPr>
          <p:cNvSpPr/>
          <p:nvPr/>
        </p:nvSpPr>
        <p:spPr>
          <a:xfrm>
            <a:off x="6046537" y="5221339"/>
            <a:ext cx="5438861" cy="469039"/>
          </a:xfrm>
          <a:prstGeom prst="rect">
            <a:avLst/>
          </a:prstGeom>
        </p:spPr>
        <p:txBody>
          <a:bodyPr wrap="none">
            <a:spAutoFit/>
          </a:bodyPr>
          <a:lstStyle/>
          <a:p>
            <a:pPr defTabSz="1036161"/>
            <a:r>
              <a:rPr lang="en-US" sz="2448">
                <a:solidFill>
                  <a:srgbClr val="000000"/>
                </a:solidFill>
                <a:latin typeface="Segoe UI"/>
                <a:hlinkClick r:id="rId7"/>
              </a:rPr>
              <a:t>http://aka.ms/visioncontainerspreview</a:t>
            </a:r>
            <a:endParaRPr lang="en-US" sz="2448">
              <a:solidFill>
                <a:srgbClr val="000000"/>
              </a:solidFill>
              <a:latin typeface="Segoe UI"/>
            </a:endParaRPr>
          </a:p>
        </p:txBody>
      </p:sp>
      <p:sp>
        <p:nvSpPr>
          <p:cNvPr id="11" name="TextBox 10">
            <a:extLst>
              <a:ext uri="{FF2B5EF4-FFF2-40B4-BE49-F238E27FC236}">
                <a16:creationId xmlns:a16="http://schemas.microsoft.com/office/drawing/2014/main" id="{A8E2D9B6-AD8C-4FB1-900E-5D39DB474DD3}"/>
              </a:ext>
            </a:extLst>
          </p:cNvPr>
          <p:cNvSpPr txBox="1"/>
          <p:nvPr/>
        </p:nvSpPr>
        <p:spPr>
          <a:xfrm>
            <a:off x="851823" y="5106569"/>
            <a:ext cx="3818422" cy="753411"/>
          </a:xfrm>
          <a:prstGeom prst="rect">
            <a:avLst/>
          </a:prstGeom>
          <a:noFill/>
        </p:spPr>
        <p:txBody>
          <a:bodyPr wrap="square" lIns="0" tIns="0" rIns="0" bIns="0" rtlCol="0">
            <a:spAutoFit/>
          </a:bodyPr>
          <a:lstStyle/>
          <a:p>
            <a:pPr algn="ctr" defTabSz="1036161"/>
            <a:r>
              <a:rPr lang="en-US" sz="2448" i="1" dirty="0">
                <a:solidFill>
                  <a:srgbClr val="000000"/>
                </a:solidFill>
                <a:latin typeface="Segoe UI"/>
              </a:rPr>
              <a:t>Image Classification</a:t>
            </a:r>
          </a:p>
          <a:p>
            <a:pPr algn="ctr" defTabSz="1036161"/>
            <a:r>
              <a:rPr lang="en-US" sz="2448" i="1" dirty="0">
                <a:solidFill>
                  <a:srgbClr val="000000"/>
                </a:solidFill>
                <a:latin typeface="Segoe UI"/>
              </a:rPr>
              <a:t>+ Object Detection</a:t>
            </a:r>
          </a:p>
        </p:txBody>
      </p:sp>
      <p:sp>
        <p:nvSpPr>
          <p:cNvPr id="12" name="Rectangle 11">
            <a:extLst>
              <a:ext uri="{FF2B5EF4-FFF2-40B4-BE49-F238E27FC236}">
                <a16:creationId xmlns:a16="http://schemas.microsoft.com/office/drawing/2014/main" id="{7360CA0C-0705-4E3F-8FFA-34FC5E84613F}"/>
              </a:ext>
            </a:extLst>
          </p:cNvPr>
          <p:cNvSpPr/>
          <p:nvPr/>
        </p:nvSpPr>
        <p:spPr>
          <a:xfrm>
            <a:off x="529794" y="1992228"/>
            <a:ext cx="4361684" cy="421235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13" name="Rectangle 12">
            <a:extLst>
              <a:ext uri="{FF2B5EF4-FFF2-40B4-BE49-F238E27FC236}">
                <a16:creationId xmlns:a16="http://schemas.microsoft.com/office/drawing/2014/main" id="{A4C328E2-D739-46B0-83A1-EA70F559007D}"/>
              </a:ext>
            </a:extLst>
          </p:cNvPr>
          <p:cNvSpPr/>
          <p:nvPr/>
        </p:nvSpPr>
        <p:spPr>
          <a:xfrm>
            <a:off x="5478767" y="1992227"/>
            <a:ext cx="6404881" cy="421235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Tree>
    <p:custDataLst>
      <p:tags r:id="rId1"/>
    </p:custDataLst>
    <p:extLst>
      <p:ext uri="{BB962C8B-B14F-4D97-AF65-F5344CB8AC3E}">
        <p14:creationId xmlns:p14="http://schemas.microsoft.com/office/powerpoint/2010/main" val="3427468287"/>
      </p:ext>
    </p:extLst>
  </p:cSld>
  <p:clrMapOvr>
    <a:masterClrMapping/>
  </p:clrMapOvr>
  <mc:AlternateContent xmlns:mc="http://schemas.openxmlformats.org/markup-compatibility/2006" xmlns:p14="http://schemas.microsoft.com/office/powerpoint/2010/main">
    <mc:Choice Requires="p14">
      <p:transition spd="med" p14:dur="700" advTm="217511">
        <p:fade/>
      </p:transition>
    </mc:Choice>
    <mc:Fallback xmlns="">
      <p:transition spd="med" advTm="217511">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428776" y="257933"/>
            <a:ext cx="11313190" cy="801502"/>
          </a:xfrm>
          <a:prstGeom prst="rect">
            <a:avLst/>
          </a:prstGeom>
          <a:noFill/>
          <a:ln>
            <a:noFill/>
          </a:ln>
        </p:spPr>
        <p:txBody>
          <a:bodyPr spcFirstLastPara="1" vert="horz" wrap="square" lIns="103606" tIns="51789" rIns="103606" bIns="51789" rtlCol="0" anchor="b" anchorCtr="0">
            <a:noAutofit/>
          </a:bodyPr>
          <a:lstStyle/>
          <a:p>
            <a:pPr lvl="0"/>
            <a:r>
              <a:rPr lang="en-US" dirty="0">
                <a:solidFill>
                  <a:schemeClr val="tx1"/>
                </a:solidFill>
              </a:rPr>
              <a:t>Azure IoT Edge </a:t>
            </a:r>
            <a:r>
              <a:rPr lang="en-US" dirty="0">
                <a:solidFill>
                  <a:schemeClr val="accent6">
                    <a:lumMod val="60000"/>
                    <a:lumOff val="40000"/>
                  </a:schemeClr>
                </a:solidFill>
              </a:rPr>
              <a:t>+</a:t>
            </a:r>
            <a:r>
              <a:rPr lang="en-US" dirty="0">
                <a:solidFill>
                  <a:schemeClr val="tx1"/>
                </a:solidFill>
              </a:rPr>
              <a:t> NVIDIA DeepStream</a:t>
            </a:r>
          </a:p>
        </p:txBody>
      </p:sp>
      <p:pic>
        <p:nvPicPr>
          <p:cNvPr id="139" name="Google Shape;139;p19" descr="Image result for multi security camera icon"/>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35076" y="2076520"/>
            <a:ext cx="549977" cy="370013"/>
          </a:xfrm>
          <a:prstGeom prst="rect">
            <a:avLst/>
          </a:prstGeom>
          <a:noFill/>
          <a:ln>
            <a:noFill/>
          </a:ln>
        </p:spPr>
      </p:pic>
      <p:sp>
        <p:nvSpPr>
          <p:cNvPr id="141" name="Google Shape;141;p19"/>
          <p:cNvSpPr/>
          <p:nvPr/>
        </p:nvSpPr>
        <p:spPr>
          <a:xfrm>
            <a:off x="1597992" y="1491301"/>
            <a:ext cx="4875497" cy="464398"/>
          </a:xfrm>
          <a:prstGeom prst="rect">
            <a:avLst/>
          </a:prstGeom>
          <a:solidFill>
            <a:srgbClr val="868686"/>
          </a:solidFill>
          <a:ln w="9525" cap="flat" cmpd="sng">
            <a:solidFill>
              <a:srgbClr val="868686"/>
            </a:solidFill>
            <a:prstDash val="solid"/>
            <a:round/>
            <a:headEnd type="none" w="sm" len="sm"/>
            <a:tailEnd type="none" w="sm" len="sm"/>
          </a:ln>
        </p:spPr>
        <p:txBody>
          <a:bodyPr spcFirstLastPara="1" wrap="square" lIns="103606" tIns="51789" rIns="103606" bIns="51789" anchor="ctr" anchorCtr="0">
            <a:noAutofit/>
          </a:bodyPr>
          <a:lstStyle/>
          <a:p>
            <a:pPr algn="ctr" defTabSz="1036161">
              <a:lnSpc>
                <a:spcPct val="90000"/>
              </a:lnSpc>
            </a:pPr>
            <a:r>
              <a:rPr lang="en-US" sz="1360">
                <a:solidFill>
                  <a:srgbClr val="FFFFFF"/>
                </a:solidFill>
                <a:latin typeface="Trebuchet MS"/>
                <a:ea typeface="Trebuchet MS"/>
                <a:cs typeface="Trebuchet MS"/>
                <a:sym typeface="Trebuchet MS"/>
              </a:rPr>
              <a:t>EDGE APPLIANCE</a:t>
            </a:r>
            <a:endParaRPr sz="2000">
              <a:solidFill>
                <a:srgbClr val="000000"/>
              </a:solidFill>
              <a:latin typeface="Segoe UI"/>
            </a:endParaRPr>
          </a:p>
        </p:txBody>
      </p:sp>
      <p:sp>
        <p:nvSpPr>
          <p:cNvPr id="142" name="Google Shape;142;p19"/>
          <p:cNvSpPr/>
          <p:nvPr/>
        </p:nvSpPr>
        <p:spPr>
          <a:xfrm>
            <a:off x="1597991" y="2039775"/>
            <a:ext cx="4875497" cy="4056125"/>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endParaRPr sz="1133" b="1">
              <a:solidFill>
                <a:srgbClr val="000000"/>
              </a:solidFill>
              <a:latin typeface="Trebuchet MS"/>
              <a:ea typeface="Trebuchet MS"/>
              <a:cs typeface="Trebuchet MS"/>
              <a:sym typeface="Trebuchet MS"/>
            </a:endParaRPr>
          </a:p>
        </p:txBody>
      </p:sp>
      <p:sp>
        <p:nvSpPr>
          <p:cNvPr id="143" name="Google Shape;143;p19"/>
          <p:cNvSpPr/>
          <p:nvPr/>
        </p:nvSpPr>
        <p:spPr>
          <a:xfrm>
            <a:off x="1788047" y="2157575"/>
            <a:ext cx="4528729" cy="940975"/>
          </a:xfrm>
          <a:prstGeom prst="rect">
            <a:avLst/>
          </a:prstGeom>
          <a:solidFill>
            <a:srgbClr val="76B900">
              <a:alpha val="69804"/>
            </a:srgbClr>
          </a:solidFill>
          <a:ln w="9525" cap="flat" cmpd="sng">
            <a:noFill/>
            <a:prstDash val="solid"/>
            <a:round/>
            <a:headEnd type="none" w="sm" len="sm"/>
            <a:tailEnd type="none" w="sm" len="sm"/>
          </a:ln>
        </p:spPr>
        <p:txBody>
          <a:bodyPr spcFirstLastPara="1" wrap="square" lIns="103606" tIns="51789" rIns="103606" bIns="51789" anchor="ctr" anchorCtr="0">
            <a:noAutofit/>
          </a:bodyPr>
          <a:lstStyle/>
          <a:p>
            <a:pPr algn="ctr" defTabSz="1036161">
              <a:lnSpc>
                <a:spcPct val="90000"/>
              </a:lnSpc>
            </a:pPr>
            <a:endParaRPr sz="2000">
              <a:solidFill>
                <a:srgbClr val="000000"/>
              </a:solidFill>
              <a:latin typeface="Segoe UI Semibold" panose="020B0702040204020203" pitchFamily="34" charset="0"/>
              <a:cs typeface="Segoe UI Semibold" panose="020B0702040204020203" pitchFamily="34" charset="0"/>
            </a:endParaRPr>
          </a:p>
        </p:txBody>
      </p:sp>
      <p:sp>
        <p:nvSpPr>
          <p:cNvPr id="144" name="Google Shape;144;p19"/>
          <p:cNvSpPr/>
          <p:nvPr/>
        </p:nvSpPr>
        <p:spPr>
          <a:xfrm>
            <a:off x="7074515" y="1996126"/>
            <a:ext cx="4818814" cy="4099773"/>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endParaRPr sz="2000">
              <a:solidFill>
                <a:srgbClr val="000000"/>
              </a:solidFill>
              <a:latin typeface="Segoe UI"/>
            </a:endParaRPr>
          </a:p>
        </p:txBody>
      </p:sp>
      <p:sp>
        <p:nvSpPr>
          <p:cNvPr id="145" name="Google Shape;145;p19"/>
          <p:cNvSpPr/>
          <p:nvPr/>
        </p:nvSpPr>
        <p:spPr>
          <a:xfrm>
            <a:off x="7074515" y="1491301"/>
            <a:ext cx="4818814" cy="464398"/>
          </a:xfrm>
          <a:prstGeom prst="rect">
            <a:avLst/>
          </a:prstGeom>
          <a:solidFill>
            <a:srgbClr val="868686"/>
          </a:solidFill>
          <a:ln w="9525" cap="flat" cmpd="sng">
            <a:solidFill>
              <a:srgbClr val="868686"/>
            </a:solidFill>
            <a:prstDash val="solid"/>
            <a:round/>
            <a:headEnd type="none" w="sm" len="sm"/>
            <a:tailEnd type="none" w="sm" len="sm"/>
          </a:ln>
        </p:spPr>
        <p:txBody>
          <a:bodyPr spcFirstLastPara="1" wrap="square" lIns="103606" tIns="51789" rIns="103606" bIns="51789" anchor="ctr" anchorCtr="0">
            <a:noAutofit/>
          </a:bodyPr>
          <a:lstStyle/>
          <a:p>
            <a:pPr algn="ctr" defTabSz="1036161">
              <a:lnSpc>
                <a:spcPct val="90000"/>
              </a:lnSpc>
            </a:pPr>
            <a:r>
              <a:rPr lang="en-US" sz="1360">
                <a:solidFill>
                  <a:srgbClr val="FFFFFF"/>
                </a:solidFill>
                <a:latin typeface="Trebuchet MS"/>
                <a:ea typeface="Trebuchet MS"/>
                <a:cs typeface="Trebuchet MS"/>
                <a:sym typeface="Trebuchet MS"/>
              </a:rPr>
              <a:t>Azure CLOUD</a:t>
            </a:r>
            <a:endParaRPr sz="2000">
              <a:solidFill>
                <a:srgbClr val="000000"/>
              </a:solidFill>
              <a:latin typeface="Segoe UI"/>
            </a:endParaRPr>
          </a:p>
        </p:txBody>
      </p:sp>
      <p:sp>
        <p:nvSpPr>
          <p:cNvPr id="146" name="Google Shape;146;p19"/>
          <p:cNvSpPr/>
          <p:nvPr/>
        </p:nvSpPr>
        <p:spPr>
          <a:xfrm>
            <a:off x="7354280" y="3506068"/>
            <a:ext cx="1760750" cy="359234"/>
          </a:xfrm>
          <a:prstGeom prst="rect">
            <a:avLst/>
          </a:prstGeom>
          <a:solidFill>
            <a:srgbClr val="4F75F4"/>
          </a:solidFill>
          <a:ln w="9525" cap="flat" cmpd="sng">
            <a:noFill/>
            <a:prstDash val="solid"/>
            <a:round/>
            <a:headEnd type="none" w="sm" len="sm"/>
            <a:tailEnd type="none" w="sm" len="sm"/>
          </a:ln>
        </p:spPr>
        <p:txBody>
          <a:bodyPr spcFirstLastPara="1" wrap="square" lIns="103606" tIns="51789" rIns="103606" bIns="51789" anchor="ctr" anchorCtr="0">
            <a:noAutofit/>
          </a:bodyPr>
          <a:lstStyle/>
          <a:p>
            <a:pPr algn="ctr" defTabSz="1036161">
              <a:lnSpc>
                <a:spcPct val="90000"/>
              </a:lnSpc>
            </a:pPr>
            <a:r>
              <a:rPr lang="en-US" sz="1020">
                <a:solidFill>
                  <a:srgbClr val="FFFFFF"/>
                </a:solidFill>
                <a:latin typeface="Segoe UI Semibold" panose="020B0702040204020203" pitchFamily="34" charset="0"/>
                <a:ea typeface="Trebuchet MS"/>
                <a:cs typeface="Segoe UI Semibold" panose="020B0702040204020203" pitchFamily="34" charset="0"/>
                <a:sym typeface="Trebuchet MS"/>
              </a:rPr>
              <a:t>IoT Hub</a:t>
            </a:r>
            <a:endParaRPr sz="2000">
              <a:solidFill>
                <a:srgbClr val="000000"/>
              </a:solidFill>
              <a:latin typeface="Segoe UI Semibold" panose="020B0702040204020203" pitchFamily="34" charset="0"/>
              <a:cs typeface="Segoe UI Semibold" panose="020B0702040204020203" pitchFamily="34" charset="0"/>
            </a:endParaRPr>
          </a:p>
        </p:txBody>
      </p:sp>
      <p:cxnSp>
        <p:nvCxnSpPr>
          <p:cNvPr id="148" name="Google Shape;148;p19"/>
          <p:cNvCxnSpPr/>
          <p:nvPr/>
        </p:nvCxnSpPr>
        <p:spPr>
          <a:xfrm>
            <a:off x="1132578" y="2254254"/>
            <a:ext cx="321230" cy="0"/>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sp>
        <p:nvSpPr>
          <p:cNvPr id="157" name="Google Shape;157;p19"/>
          <p:cNvSpPr/>
          <p:nvPr/>
        </p:nvSpPr>
        <p:spPr>
          <a:xfrm>
            <a:off x="7354281" y="4871296"/>
            <a:ext cx="1760750" cy="359234"/>
          </a:xfrm>
          <a:prstGeom prst="rect">
            <a:avLst/>
          </a:prstGeom>
          <a:solidFill>
            <a:srgbClr val="4F75F4"/>
          </a:solidFill>
          <a:ln w="9525" cap="flat" cmpd="sng">
            <a:noFill/>
            <a:prstDash val="solid"/>
            <a:round/>
            <a:headEnd type="none" w="sm" len="sm"/>
            <a:tailEnd type="none" w="sm" len="sm"/>
          </a:ln>
        </p:spPr>
        <p:txBody>
          <a:bodyPr spcFirstLastPara="1" wrap="square" lIns="103606" tIns="51789" rIns="103606" bIns="51789" anchor="ctr" anchorCtr="0">
            <a:noAutofit/>
          </a:bodyPr>
          <a:lstStyle/>
          <a:p>
            <a:pPr algn="ctr" defTabSz="1036161">
              <a:lnSpc>
                <a:spcPct val="90000"/>
              </a:lnSpc>
            </a:pPr>
            <a:r>
              <a:rPr lang="en-US" sz="1020">
                <a:solidFill>
                  <a:srgbClr val="FFFFFF"/>
                </a:solidFill>
                <a:latin typeface="Segoe UI Semibold" panose="020B0702040204020203" pitchFamily="34" charset="0"/>
                <a:ea typeface="Trebuchet MS"/>
                <a:cs typeface="Segoe UI Semibold" panose="020B0702040204020203" pitchFamily="34" charset="0"/>
                <a:sym typeface="Trebuchet MS"/>
              </a:rPr>
              <a:t>IoT DPS</a:t>
            </a:r>
            <a:endParaRPr sz="2000">
              <a:solidFill>
                <a:srgbClr val="000000"/>
              </a:solidFill>
              <a:latin typeface="Segoe UI Semibold" panose="020B0702040204020203" pitchFamily="34" charset="0"/>
              <a:cs typeface="Segoe UI Semibold" panose="020B0702040204020203" pitchFamily="34" charset="0"/>
            </a:endParaRPr>
          </a:p>
        </p:txBody>
      </p:sp>
      <p:sp>
        <p:nvSpPr>
          <p:cNvPr id="158" name="Google Shape;158;p19"/>
          <p:cNvSpPr/>
          <p:nvPr/>
        </p:nvSpPr>
        <p:spPr>
          <a:xfrm>
            <a:off x="1793587" y="3182626"/>
            <a:ext cx="4517014" cy="961433"/>
          </a:xfrm>
          <a:prstGeom prst="rect">
            <a:avLst/>
          </a:prstGeom>
          <a:solidFill>
            <a:srgbClr val="4F75F4">
              <a:alpha val="54902"/>
            </a:srgbClr>
          </a:solidFill>
          <a:ln>
            <a:noFill/>
          </a:ln>
        </p:spPr>
        <p:txBody>
          <a:bodyPr spcFirstLastPara="1" wrap="square" lIns="103606" tIns="103606" rIns="103606" bIns="51789" anchor="t" anchorCtr="0">
            <a:noAutofit/>
          </a:bodyPr>
          <a:lstStyle/>
          <a:p>
            <a:pPr algn="ctr" defTabSz="1036161">
              <a:lnSpc>
                <a:spcPct val="90000"/>
              </a:lnSpc>
            </a:pPr>
            <a:endParaRPr sz="1360">
              <a:solidFill>
                <a:srgbClr val="000000"/>
              </a:solidFill>
              <a:latin typeface="Segoe UI Semibold" panose="020B0702040204020203" pitchFamily="34" charset="0"/>
              <a:cs typeface="Segoe UI Semibold" panose="020B0702040204020203" pitchFamily="34" charset="0"/>
            </a:endParaRPr>
          </a:p>
        </p:txBody>
      </p:sp>
      <p:sp>
        <p:nvSpPr>
          <p:cNvPr id="159" name="Google Shape;159;p19"/>
          <p:cNvSpPr/>
          <p:nvPr/>
        </p:nvSpPr>
        <p:spPr>
          <a:xfrm>
            <a:off x="4429781" y="3506068"/>
            <a:ext cx="1761584" cy="362679"/>
          </a:xfrm>
          <a:prstGeom prst="rect">
            <a:avLst/>
          </a:prstGeom>
          <a:solidFill>
            <a:srgbClr val="4F75F4"/>
          </a:solidFill>
          <a:ln w="9525" cap="flat" cmpd="sng">
            <a:noFill/>
            <a:prstDash val="solid"/>
            <a:round/>
            <a:headEnd type="none" w="sm" len="sm"/>
            <a:tailEnd type="none" w="sm" len="sm"/>
          </a:ln>
        </p:spPr>
        <p:txBody>
          <a:bodyPr spcFirstLastPara="1" wrap="square" lIns="103606" tIns="51789" rIns="103606" bIns="51789" anchor="ctr" anchorCtr="0">
            <a:noAutofit/>
          </a:bodyPr>
          <a:lstStyle/>
          <a:p>
            <a:pPr algn="ctr" defTabSz="1036161">
              <a:lnSpc>
                <a:spcPct val="90000"/>
              </a:lnSpc>
            </a:pPr>
            <a:r>
              <a:rPr lang="en-US" sz="1020">
                <a:solidFill>
                  <a:srgbClr val="FFFFFF"/>
                </a:solidFill>
                <a:latin typeface="Segoe UI Semibold" panose="020B0702040204020203" pitchFamily="34" charset="0"/>
                <a:ea typeface="Trebuchet MS"/>
                <a:cs typeface="Segoe UI Semibold" panose="020B0702040204020203" pitchFamily="34" charset="0"/>
                <a:sym typeface="Trebuchet MS"/>
              </a:rPr>
              <a:t>Edge Hub</a:t>
            </a:r>
            <a:endParaRPr sz="2000">
              <a:solidFill>
                <a:srgbClr val="000000"/>
              </a:solidFill>
              <a:latin typeface="Segoe UI Semibold" panose="020B0702040204020203" pitchFamily="34" charset="0"/>
              <a:cs typeface="Segoe UI Semibold" panose="020B0702040204020203" pitchFamily="34" charset="0"/>
            </a:endParaRPr>
          </a:p>
        </p:txBody>
      </p:sp>
      <p:cxnSp>
        <p:nvCxnSpPr>
          <p:cNvPr id="160" name="Google Shape;160;p19"/>
          <p:cNvCxnSpPr>
            <a:cxnSpLocks/>
            <a:endCxn id="159" idx="0"/>
          </p:cNvCxnSpPr>
          <p:nvPr/>
        </p:nvCxnSpPr>
        <p:spPr>
          <a:xfrm>
            <a:off x="5310573" y="3085982"/>
            <a:ext cx="0" cy="420086"/>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sp>
        <p:nvSpPr>
          <p:cNvPr id="161" name="Google Shape;161;p19"/>
          <p:cNvSpPr/>
          <p:nvPr/>
        </p:nvSpPr>
        <p:spPr>
          <a:xfrm>
            <a:off x="2113281" y="3506068"/>
            <a:ext cx="1761584" cy="362679"/>
          </a:xfrm>
          <a:prstGeom prst="rect">
            <a:avLst/>
          </a:prstGeom>
          <a:solidFill>
            <a:srgbClr val="4F75F4"/>
          </a:solidFill>
          <a:ln w="9525" cap="flat" cmpd="sng">
            <a:noFill/>
            <a:prstDash val="solid"/>
            <a:round/>
            <a:headEnd type="none" w="sm" len="sm"/>
            <a:tailEnd type="none" w="sm" len="sm"/>
          </a:ln>
        </p:spPr>
        <p:txBody>
          <a:bodyPr spcFirstLastPara="1" wrap="square" lIns="103606" tIns="51789" rIns="103606" bIns="51789" anchor="ctr" anchorCtr="0">
            <a:noAutofit/>
          </a:bodyPr>
          <a:lstStyle/>
          <a:p>
            <a:pPr algn="ctr" defTabSz="1036161">
              <a:lnSpc>
                <a:spcPct val="90000"/>
              </a:lnSpc>
            </a:pPr>
            <a:r>
              <a:rPr lang="en-US" sz="1020">
                <a:solidFill>
                  <a:srgbClr val="FFFFFF"/>
                </a:solidFill>
                <a:latin typeface="Segoe UI Semibold" panose="020B0702040204020203" pitchFamily="34" charset="0"/>
                <a:ea typeface="Trebuchet MS"/>
                <a:cs typeface="Segoe UI Semibold" panose="020B0702040204020203" pitchFamily="34" charset="0"/>
                <a:sym typeface="Trebuchet MS"/>
              </a:rPr>
              <a:t>Edge Agent</a:t>
            </a:r>
            <a:endParaRPr sz="2000">
              <a:solidFill>
                <a:srgbClr val="000000"/>
              </a:solidFill>
              <a:latin typeface="Segoe UI Semibold" panose="020B0702040204020203" pitchFamily="34" charset="0"/>
              <a:cs typeface="Segoe UI Semibold" panose="020B0702040204020203" pitchFamily="34" charset="0"/>
            </a:endParaRPr>
          </a:p>
        </p:txBody>
      </p:sp>
      <p:sp>
        <p:nvSpPr>
          <p:cNvPr id="162" name="Google Shape;162;p19"/>
          <p:cNvSpPr/>
          <p:nvPr/>
        </p:nvSpPr>
        <p:spPr>
          <a:xfrm>
            <a:off x="1793586" y="4852725"/>
            <a:ext cx="1761584" cy="362679"/>
          </a:xfrm>
          <a:prstGeom prst="rect">
            <a:avLst/>
          </a:prstGeom>
          <a:solidFill>
            <a:srgbClr val="76B900"/>
          </a:solidFill>
          <a:ln w="9525" cap="flat" cmpd="sng">
            <a:no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r>
              <a:rPr lang="en-US" sz="1133" b="1">
                <a:solidFill>
                  <a:srgbClr val="FFFFFF"/>
                </a:solidFill>
                <a:latin typeface="Segoe UI Semibold" panose="020B0702040204020203" pitchFamily="34" charset="0"/>
                <a:ea typeface="Trebuchet MS"/>
                <a:cs typeface="Segoe UI Semibold" panose="020B0702040204020203" pitchFamily="34" charset="0"/>
                <a:sym typeface="Trebuchet MS"/>
              </a:rPr>
              <a:t>CUDA DRIVER</a:t>
            </a:r>
            <a:endParaRPr sz="2000">
              <a:solidFill>
                <a:srgbClr val="000000"/>
              </a:solidFill>
              <a:latin typeface="Segoe UI Semibold" panose="020B0702040204020203" pitchFamily="34" charset="0"/>
              <a:cs typeface="Segoe UI Semibold" panose="020B0702040204020203" pitchFamily="34" charset="0"/>
            </a:endParaRPr>
          </a:p>
        </p:txBody>
      </p:sp>
      <p:sp>
        <p:nvSpPr>
          <p:cNvPr id="163" name="Google Shape;163;p19"/>
          <p:cNvSpPr/>
          <p:nvPr/>
        </p:nvSpPr>
        <p:spPr>
          <a:xfrm>
            <a:off x="4295333" y="4145883"/>
            <a:ext cx="2016683" cy="1251426"/>
          </a:xfrm>
          <a:prstGeom prst="rect">
            <a:avLst/>
          </a:prstGeom>
          <a:solidFill>
            <a:srgbClr val="4F75F4">
              <a:alpha val="54902"/>
            </a:srgbClr>
          </a:solidFill>
          <a:ln>
            <a:noFill/>
          </a:ln>
        </p:spPr>
        <p:txBody>
          <a:bodyPr spcFirstLastPara="1" wrap="square" lIns="103606" tIns="103606" rIns="103606" bIns="51789" anchor="t" anchorCtr="0">
            <a:noAutofit/>
          </a:bodyPr>
          <a:lstStyle/>
          <a:p>
            <a:pPr algn="ctr" defTabSz="1036161">
              <a:lnSpc>
                <a:spcPct val="90000"/>
              </a:lnSpc>
            </a:pPr>
            <a:endParaRPr sz="1133" b="1">
              <a:solidFill>
                <a:srgbClr val="000000"/>
              </a:solidFill>
              <a:latin typeface="Trebuchet MS"/>
              <a:ea typeface="Trebuchet MS"/>
              <a:cs typeface="Trebuchet MS"/>
              <a:sym typeface="Trebuchet MS"/>
            </a:endParaRPr>
          </a:p>
        </p:txBody>
      </p:sp>
      <p:sp>
        <p:nvSpPr>
          <p:cNvPr id="165" name="Google Shape;165;p19"/>
          <p:cNvSpPr/>
          <p:nvPr/>
        </p:nvSpPr>
        <p:spPr>
          <a:xfrm>
            <a:off x="4429782" y="4852725"/>
            <a:ext cx="1761584" cy="362679"/>
          </a:xfrm>
          <a:prstGeom prst="rect">
            <a:avLst/>
          </a:prstGeom>
          <a:solidFill>
            <a:srgbClr val="4F75F4"/>
          </a:solidFill>
          <a:ln w="9525" cap="flat" cmpd="sng">
            <a:noFill/>
            <a:prstDash val="solid"/>
            <a:round/>
            <a:headEnd type="none" w="sm" len="sm"/>
            <a:tailEnd type="none" w="sm" len="sm"/>
          </a:ln>
        </p:spPr>
        <p:txBody>
          <a:bodyPr spcFirstLastPara="1" wrap="square" lIns="103606" tIns="51789" rIns="103606" bIns="51789" anchor="ctr" anchorCtr="0">
            <a:noAutofit/>
          </a:bodyPr>
          <a:lstStyle/>
          <a:p>
            <a:pPr algn="ctr" defTabSz="1036161">
              <a:lnSpc>
                <a:spcPct val="90000"/>
              </a:lnSpc>
            </a:pPr>
            <a:r>
              <a:rPr lang="en-US" sz="1020">
                <a:solidFill>
                  <a:srgbClr val="FFFFFF"/>
                </a:solidFill>
                <a:latin typeface="Segoe UI Semibold" panose="020B0702040204020203" pitchFamily="34" charset="0"/>
                <a:ea typeface="Trebuchet MS"/>
                <a:cs typeface="Segoe UI Semibold" panose="020B0702040204020203" pitchFamily="34" charset="0"/>
                <a:sym typeface="Trebuchet MS"/>
              </a:rPr>
              <a:t>Edge Daemon</a:t>
            </a:r>
            <a:endParaRPr sz="2000">
              <a:solidFill>
                <a:srgbClr val="000000"/>
              </a:solidFill>
              <a:latin typeface="Segoe UI Semibold" panose="020B0702040204020203" pitchFamily="34" charset="0"/>
              <a:cs typeface="Segoe UI Semibold" panose="020B0702040204020203" pitchFamily="34" charset="0"/>
            </a:endParaRPr>
          </a:p>
        </p:txBody>
      </p:sp>
      <p:sp>
        <p:nvSpPr>
          <p:cNvPr id="166" name="Google Shape;166;p19"/>
          <p:cNvSpPr/>
          <p:nvPr/>
        </p:nvSpPr>
        <p:spPr>
          <a:xfrm>
            <a:off x="1788034" y="5545497"/>
            <a:ext cx="1761584" cy="362679"/>
          </a:xfrm>
          <a:prstGeom prst="rect">
            <a:avLst/>
          </a:prstGeom>
          <a:solidFill>
            <a:srgbClr val="76B900"/>
          </a:solidFill>
          <a:ln w="9525" cap="flat" cmpd="sng">
            <a:no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r>
              <a:rPr lang="en-US" sz="1133" b="1">
                <a:solidFill>
                  <a:srgbClr val="FFFFFF"/>
                </a:solidFill>
                <a:latin typeface="Segoe UI Semibold" panose="020B0702040204020203" pitchFamily="34" charset="0"/>
                <a:ea typeface="Trebuchet MS"/>
                <a:cs typeface="Segoe UI Semibold" panose="020B0702040204020203" pitchFamily="34" charset="0"/>
                <a:sym typeface="Trebuchet MS"/>
              </a:rPr>
              <a:t>NVIDIA GPU</a:t>
            </a:r>
            <a:endParaRPr sz="2000">
              <a:solidFill>
                <a:srgbClr val="000000"/>
              </a:solidFill>
              <a:latin typeface="Segoe UI Semibold" panose="020B0702040204020203" pitchFamily="34" charset="0"/>
              <a:cs typeface="Segoe UI Semibold" panose="020B0702040204020203" pitchFamily="34" charset="0"/>
            </a:endParaRPr>
          </a:p>
        </p:txBody>
      </p:sp>
      <p:sp>
        <p:nvSpPr>
          <p:cNvPr id="167" name="Google Shape;167;p19"/>
          <p:cNvSpPr/>
          <p:nvPr/>
        </p:nvSpPr>
        <p:spPr>
          <a:xfrm>
            <a:off x="4429780" y="5545497"/>
            <a:ext cx="1764685" cy="362679"/>
          </a:xfrm>
          <a:prstGeom prst="rect">
            <a:avLst/>
          </a:prstGeom>
          <a:solidFill>
            <a:srgbClr val="B3B3B3"/>
          </a:solidFill>
          <a:ln w="9525" cap="flat" cmpd="sng">
            <a:no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r>
              <a:rPr lang="en-US" sz="1020" b="1">
                <a:solidFill>
                  <a:srgbClr val="FFFFFF"/>
                </a:solidFill>
                <a:latin typeface="Segoe UI Semibold" panose="020B0702040204020203" pitchFamily="34" charset="0"/>
                <a:ea typeface="Trebuchet MS"/>
                <a:cs typeface="Segoe UI Semibold" panose="020B0702040204020203" pitchFamily="34" charset="0"/>
                <a:sym typeface="Trebuchet MS"/>
              </a:rPr>
              <a:t>HSM</a:t>
            </a:r>
            <a:endParaRPr sz="1020" b="1">
              <a:solidFill>
                <a:srgbClr val="FFFFFF"/>
              </a:solidFill>
              <a:latin typeface="Segoe UI Semibold" panose="020B0702040204020203" pitchFamily="34" charset="0"/>
              <a:ea typeface="Trebuchet MS"/>
              <a:cs typeface="Segoe UI Semibold" panose="020B0702040204020203" pitchFamily="34" charset="0"/>
              <a:sym typeface="Trebuchet MS"/>
            </a:endParaRPr>
          </a:p>
        </p:txBody>
      </p:sp>
      <p:cxnSp>
        <p:nvCxnSpPr>
          <p:cNvPr id="168" name="Google Shape;168;p19"/>
          <p:cNvCxnSpPr>
            <a:cxnSpLocks/>
          </p:cNvCxnSpPr>
          <p:nvPr/>
        </p:nvCxnSpPr>
        <p:spPr>
          <a:xfrm flipH="1">
            <a:off x="1904218" y="3086141"/>
            <a:ext cx="4080" cy="1178097"/>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cxnSp>
        <p:nvCxnSpPr>
          <p:cNvPr id="169" name="Google Shape;169;p19"/>
          <p:cNvCxnSpPr>
            <a:cxnSpLocks/>
          </p:cNvCxnSpPr>
          <p:nvPr/>
        </p:nvCxnSpPr>
        <p:spPr>
          <a:xfrm>
            <a:off x="1904218" y="5215404"/>
            <a:ext cx="8046" cy="314058"/>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cxnSp>
        <p:nvCxnSpPr>
          <p:cNvPr id="170" name="Google Shape;170;p19"/>
          <p:cNvCxnSpPr>
            <a:cxnSpLocks/>
          </p:cNvCxnSpPr>
          <p:nvPr/>
        </p:nvCxnSpPr>
        <p:spPr>
          <a:xfrm>
            <a:off x="4644369" y="5215404"/>
            <a:ext cx="0" cy="314058"/>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cxnSp>
        <p:nvCxnSpPr>
          <p:cNvPr id="172" name="Google Shape;172;p19"/>
          <p:cNvCxnSpPr>
            <a:cxnSpLocks/>
          </p:cNvCxnSpPr>
          <p:nvPr/>
        </p:nvCxnSpPr>
        <p:spPr>
          <a:xfrm flipH="1">
            <a:off x="1908298" y="4626734"/>
            <a:ext cx="3966" cy="225991"/>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sp>
        <p:nvSpPr>
          <p:cNvPr id="164" name="Google Shape;164;p19"/>
          <p:cNvSpPr/>
          <p:nvPr/>
        </p:nvSpPr>
        <p:spPr>
          <a:xfrm>
            <a:off x="1783136" y="4264054"/>
            <a:ext cx="4528729" cy="362679"/>
          </a:xfrm>
          <a:prstGeom prst="rect">
            <a:avLst/>
          </a:prstGeom>
          <a:solidFill>
            <a:srgbClr val="B3B3B3"/>
          </a:solidFill>
          <a:ln w="9525" cap="flat" cmpd="sng">
            <a:no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r>
              <a:rPr lang="en-US" sz="1133" b="1">
                <a:solidFill>
                  <a:srgbClr val="FFFFFF"/>
                </a:solidFill>
                <a:latin typeface="Segoe UI Semibold" panose="020B0702040204020203" pitchFamily="34" charset="0"/>
                <a:ea typeface="Trebuchet MS"/>
                <a:cs typeface="Segoe UI Semibold" panose="020B0702040204020203" pitchFamily="34" charset="0"/>
                <a:sym typeface="Trebuchet MS"/>
              </a:rPr>
              <a:t>Docker</a:t>
            </a:r>
            <a:endParaRPr sz="2000">
              <a:solidFill>
                <a:srgbClr val="000000"/>
              </a:solidFill>
              <a:latin typeface="Segoe UI Semibold" panose="020B0702040204020203" pitchFamily="34" charset="0"/>
              <a:cs typeface="Segoe UI Semibold" panose="020B0702040204020203" pitchFamily="34" charset="0"/>
            </a:endParaRPr>
          </a:p>
        </p:txBody>
      </p:sp>
      <p:pic>
        <p:nvPicPr>
          <p:cNvPr id="38" name="Google Shape;140;p19" descr="Image result for multi security camera icon">
            <a:extLst>
              <a:ext uri="{FF2B5EF4-FFF2-40B4-BE49-F238E27FC236}">
                <a16:creationId xmlns:a16="http://schemas.microsoft.com/office/drawing/2014/main" id="{52AC7254-94F5-43DA-8FA5-395D6D5B2F31}"/>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427880" y="2913131"/>
            <a:ext cx="549977" cy="370013"/>
          </a:xfrm>
          <a:prstGeom prst="rect">
            <a:avLst/>
          </a:prstGeom>
          <a:noFill/>
          <a:ln>
            <a:noFill/>
          </a:ln>
        </p:spPr>
      </p:pic>
      <p:cxnSp>
        <p:nvCxnSpPr>
          <p:cNvPr id="39" name="Google Shape;149;p19">
            <a:extLst>
              <a:ext uri="{FF2B5EF4-FFF2-40B4-BE49-F238E27FC236}">
                <a16:creationId xmlns:a16="http://schemas.microsoft.com/office/drawing/2014/main" id="{E1383D30-9CF8-4F84-8302-1668DC05C9EE}"/>
              </a:ext>
            </a:extLst>
          </p:cNvPr>
          <p:cNvCxnSpPr/>
          <p:nvPr/>
        </p:nvCxnSpPr>
        <p:spPr>
          <a:xfrm>
            <a:off x="1126688" y="3046320"/>
            <a:ext cx="321230" cy="0"/>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sp>
        <p:nvSpPr>
          <p:cNvPr id="3" name="TextBox 2">
            <a:extLst>
              <a:ext uri="{FF2B5EF4-FFF2-40B4-BE49-F238E27FC236}">
                <a16:creationId xmlns:a16="http://schemas.microsoft.com/office/drawing/2014/main" id="{A6C1B030-9583-4186-AD25-4CBE64A11359}"/>
              </a:ext>
            </a:extLst>
          </p:cNvPr>
          <p:cNvSpPr txBox="1"/>
          <p:nvPr/>
        </p:nvSpPr>
        <p:spPr>
          <a:xfrm>
            <a:off x="577662" y="2302680"/>
            <a:ext cx="372218" cy="400110"/>
          </a:xfrm>
          <a:prstGeom prst="rect">
            <a:avLst/>
          </a:prstGeom>
          <a:noFill/>
        </p:spPr>
        <p:txBody>
          <a:bodyPr wrap="none" rtlCol="0">
            <a:spAutoFit/>
          </a:bodyPr>
          <a:lstStyle/>
          <a:p>
            <a:pPr defTabSz="1036161"/>
            <a:r>
              <a:rPr lang="en-US" sz="2000">
                <a:solidFill>
                  <a:srgbClr val="000000"/>
                </a:solidFill>
                <a:latin typeface="Segoe UI"/>
              </a:rPr>
              <a:t>…</a:t>
            </a:r>
          </a:p>
        </p:txBody>
      </p:sp>
      <p:cxnSp>
        <p:nvCxnSpPr>
          <p:cNvPr id="41" name="Google Shape;149;p19">
            <a:extLst>
              <a:ext uri="{FF2B5EF4-FFF2-40B4-BE49-F238E27FC236}">
                <a16:creationId xmlns:a16="http://schemas.microsoft.com/office/drawing/2014/main" id="{54B90316-8618-4E64-BF44-0F5F7B3A2F23}"/>
              </a:ext>
            </a:extLst>
          </p:cNvPr>
          <p:cNvCxnSpPr/>
          <p:nvPr/>
        </p:nvCxnSpPr>
        <p:spPr>
          <a:xfrm>
            <a:off x="1126688" y="2641984"/>
            <a:ext cx="321230" cy="0"/>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sp>
        <p:nvSpPr>
          <p:cNvPr id="4" name="Rectangle 3">
            <a:extLst>
              <a:ext uri="{FF2B5EF4-FFF2-40B4-BE49-F238E27FC236}">
                <a16:creationId xmlns:a16="http://schemas.microsoft.com/office/drawing/2014/main" id="{29CD379A-DB56-4CCA-903C-D02C9623CBBB}"/>
              </a:ext>
            </a:extLst>
          </p:cNvPr>
          <p:cNvSpPr/>
          <p:nvPr/>
        </p:nvSpPr>
        <p:spPr>
          <a:xfrm>
            <a:off x="10860279" y="6354332"/>
            <a:ext cx="1385005" cy="464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2000">
              <a:solidFill>
                <a:srgbClr val="FFFFFF"/>
              </a:solidFill>
              <a:latin typeface="Segoe UI"/>
            </a:endParaRPr>
          </a:p>
        </p:txBody>
      </p:sp>
      <p:cxnSp>
        <p:nvCxnSpPr>
          <p:cNvPr id="33" name="Google Shape;171;p19">
            <a:extLst>
              <a:ext uri="{FF2B5EF4-FFF2-40B4-BE49-F238E27FC236}">
                <a16:creationId xmlns:a16="http://schemas.microsoft.com/office/drawing/2014/main" id="{74372C62-2E7B-4C27-B8DE-93193758AEE7}"/>
              </a:ext>
            </a:extLst>
          </p:cNvPr>
          <p:cNvCxnSpPr>
            <a:cxnSpLocks/>
            <a:stCxn id="146" idx="3"/>
            <a:endCxn id="35" idx="1"/>
          </p:cNvCxnSpPr>
          <p:nvPr/>
        </p:nvCxnSpPr>
        <p:spPr>
          <a:xfrm flipV="1">
            <a:off x="9115030" y="3682269"/>
            <a:ext cx="718096" cy="3417"/>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sp>
        <p:nvSpPr>
          <p:cNvPr id="35" name="Google Shape;146;p19">
            <a:extLst>
              <a:ext uri="{FF2B5EF4-FFF2-40B4-BE49-F238E27FC236}">
                <a16:creationId xmlns:a16="http://schemas.microsoft.com/office/drawing/2014/main" id="{E23A8ED5-970C-49C2-85AA-DE8371F01F06}"/>
              </a:ext>
            </a:extLst>
          </p:cNvPr>
          <p:cNvSpPr/>
          <p:nvPr/>
        </p:nvSpPr>
        <p:spPr>
          <a:xfrm>
            <a:off x="9833127" y="3497262"/>
            <a:ext cx="1738914" cy="370013"/>
          </a:xfrm>
          <a:prstGeom prst="rect">
            <a:avLst/>
          </a:prstGeom>
          <a:solidFill>
            <a:srgbClr val="4F75F4"/>
          </a:solidFill>
          <a:ln w="9525" cap="flat" cmpd="sng">
            <a:noFill/>
            <a:prstDash val="solid"/>
            <a:round/>
            <a:headEnd type="none" w="sm" len="sm"/>
            <a:tailEnd type="none" w="sm" len="sm"/>
          </a:ln>
        </p:spPr>
        <p:txBody>
          <a:bodyPr spcFirstLastPara="1" wrap="square" lIns="103606" tIns="51789" rIns="103606" bIns="51789" anchor="ctr" anchorCtr="0">
            <a:noAutofit/>
          </a:bodyPr>
          <a:lstStyle/>
          <a:p>
            <a:pPr algn="ctr" defTabSz="1036161">
              <a:lnSpc>
                <a:spcPct val="90000"/>
              </a:lnSpc>
            </a:pPr>
            <a:r>
              <a:rPr lang="en-US" sz="1020">
                <a:solidFill>
                  <a:srgbClr val="FFFFFF"/>
                </a:solidFill>
                <a:latin typeface="Segoe UI Semibold" panose="020B0702040204020203" pitchFamily="34" charset="0"/>
                <a:ea typeface="Trebuchet MS"/>
                <a:cs typeface="Segoe UI Semibold" panose="020B0702040204020203" pitchFamily="34" charset="0"/>
                <a:sym typeface="Trebuchet MS"/>
              </a:rPr>
              <a:t>IoT Central</a:t>
            </a:r>
            <a:endParaRPr sz="2000">
              <a:solidFill>
                <a:srgbClr val="000000"/>
              </a:solidFill>
              <a:latin typeface="Segoe UI Semibold" panose="020B0702040204020203" pitchFamily="34" charset="0"/>
              <a:cs typeface="Segoe UI Semibold" panose="020B0702040204020203" pitchFamily="34" charset="0"/>
            </a:endParaRPr>
          </a:p>
        </p:txBody>
      </p:sp>
      <p:cxnSp>
        <p:nvCxnSpPr>
          <p:cNvPr id="40" name="Google Shape;170;p19">
            <a:extLst>
              <a:ext uri="{FF2B5EF4-FFF2-40B4-BE49-F238E27FC236}">
                <a16:creationId xmlns:a16="http://schemas.microsoft.com/office/drawing/2014/main" id="{90A7954F-E445-469B-8FFC-992C9284F765}"/>
              </a:ext>
            </a:extLst>
          </p:cNvPr>
          <p:cNvCxnSpPr>
            <a:cxnSpLocks/>
          </p:cNvCxnSpPr>
          <p:nvPr/>
        </p:nvCxnSpPr>
        <p:spPr>
          <a:xfrm>
            <a:off x="6177786" y="3677221"/>
            <a:ext cx="1162915" cy="16849"/>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cxnSp>
        <p:nvCxnSpPr>
          <p:cNvPr id="50" name="Google Shape;171;p19">
            <a:extLst>
              <a:ext uri="{FF2B5EF4-FFF2-40B4-BE49-F238E27FC236}">
                <a16:creationId xmlns:a16="http://schemas.microsoft.com/office/drawing/2014/main" id="{0DE2E328-6CDA-4987-990F-99EDF8BCFEC6}"/>
              </a:ext>
            </a:extLst>
          </p:cNvPr>
          <p:cNvCxnSpPr>
            <a:cxnSpLocks/>
            <a:endCxn id="35" idx="1"/>
          </p:cNvCxnSpPr>
          <p:nvPr/>
        </p:nvCxnSpPr>
        <p:spPr>
          <a:xfrm flipV="1">
            <a:off x="9115032" y="3682269"/>
            <a:ext cx="718095" cy="1344884"/>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sp>
        <p:nvSpPr>
          <p:cNvPr id="36" name="Google Shape;162;p19">
            <a:extLst>
              <a:ext uri="{FF2B5EF4-FFF2-40B4-BE49-F238E27FC236}">
                <a16:creationId xmlns:a16="http://schemas.microsoft.com/office/drawing/2014/main" id="{C6912D83-048A-4783-B21A-DFA5F65C6DF7}"/>
              </a:ext>
            </a:extLst>
          </p:cNvPr>
          <p:cNvSpPr/>
          <p:nvPr/>
        </p:nvSpPr>
        <p:spPr>
          <a:xfrm>
            <a:off x="1867912" y="2506605"/>
            <a:ext cx="729913" cy="377659"/>
          </a:xfrm>
          <a:prstGeom prst="rect">
            <a:avLst/>
          </a:prstGeom>
          <a:solidFill>
            <a:srgbClr val="76B900"/>
          </a:solidFill>
          <a:ln w="9525" cap="flat" cmpd="sng">
            <a:no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r>
              <a:rPr lang="en-US" sz="1133" b="1">
                <a:solidFill>
                  <a:srgbClr val="FFFFFF"/>
                </a:solidFill>
                <a:latin typeface="Segoe UI Semibold" panose="020B0702040204020203" pitchFamily="34" charset="0"/>
                <a:cs typeface="Segoe UI Semibold" panose="020B0702040204020203" pitchFamily="34" charset="0"/>
                <a:sym typeface="Trebuchet MS"/>
              </a:rPr>
              <a:t>Decode</a:t>
            </a:r>
            <a:endParaRPr sz="2000">
              <a:solidFill>
                <a:srgbClr val="000000"/>
              </a:solidFill>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C9308FB5-9D6B-403E-9823-7D2D9B32D66F}"/>
              </a:ext>
            </a:extLst>
          </p:cNvPr>
          <p:cNvSpPr txBox="1"/>
          <p:nvPr/>
        </p:nvSpPr>
        <p:spPr>
          <a:xfrm>
            <a:off x="3165191" y="2199677"/>
            <a:ext cx="1761572" cy="209288"/>
          </a:xfrm>
          <a:prstGeom prst="rect">
            <a:avLst/>
          </a:prstGeom>
          <a:noFill/>
        </p:spPr>
        <p:txBody>
          <a:bodyPr wrap="none" lIns="0" tIns="0" rIns="0" bIns="0" rtlCol="0">
            <a:spAutoFit/>
          </a:bodyPr>
          <a:lstStyle/>
          <a:p>
            <a:pPr defTabSz="1036161"/>
            <a:r>
              <a:rPr lang="en-US" sz="1360" dirty="0">
                <a:gradFill>
                  <a:gsLst>
                    <a:gs pos="2917">
                      <a:srgbClr val="000000"/>
                    </a:gs>
                    <a:gs pos="30000">
                      <a:srgbClr val="000000"/>
                    </a:gs>
                  </a:gsLst>
                  <a:lin ang="5400000" scaled="0"/>
                </a:gradFill>
                <a:latin typeface="Segoe UI Semibold"/>
              </a:rPr>
              <a:t>DeepStream container</a:t>
            </a:r>
          </a:p>
        </p:txBody>
      </p:sp>
      <p:sp>
        <p:nvSpPr>
          <p:cNvPr id="42" name="TextBox 41">
            <a:extLst>
              <a:ext uri="{FF2B5EF4-FFF2-40B4-BE49-F238E27FC236}">
                <a16:creationId xmlns:a16="http://schemas.microsoft.com/office/drawing/2014/main" id="{CB89EDA0-A3BF-41B3-A91C-44E3C0CAB0C3}"/>
              </a:ext>
            </a:extLst>
          </p:cNvPr>
          <p:cNvSpPr txBox="1"/>
          <p:nvPr/>
        </p:nvSpPr>
        <p:spPr>
          <a:xfrm>
            <a:off x="3832006" y="3236801"/>
            <a:ext cx="694101" cy="209288"/>
          </a:xfrm>
          <a:prstGeom prst="rect">
            <a:avLst/>
          </a:prstGeom>
          <a:noFill/>
        </p:spPr>
        <p:txBody>
          <a:bodyPr wrap="none" lIns="0" tIns="0" rIns="0" bIns="0" rtlCol="0">
            <a:spAutoFit/>
          </a:bodyPr>
          <a:lstStyle/>
          <a:p>
            <a:pPr defTabSz="1036161"/>
            <a:r>
              <a:rPr lang="en-US" sz="1360">
                <a:gradFill>
                  <a:gsLst>
                    <a:gs pos="2917">
                      <a:srgbClr val="000000"/>
                    </a:gs>
                    <a:gs pos="30000">
                      <a:srgbClr val="000000"/>
                    </a:gs>
                  </a:gsLst>
                  <a:lin ang="5400000" scaled="0"/>
                </a:gradFill>
                <a:latin typeface="Segoe UI Semibold"/>
              </a:rPr>
              <a:t>IoT Edge</a:t>
            </a:r>
          </a:p>
        </p:txBody>
      </p:sp>
      <p:sp>
        <p:nvSpPr>
          <p:cNvPr id="43" name="Google Shape;162;p19">
            <a:extLst>
              <a:ext uri="{FF2B5EF4-FFF2-40B4-BE49-F238E27FC236}">
                <a16:creationId xmlns:a16="http://schemas.microsoft.com/office/drawing/2014/main" id="{6AC6EB48-0DD5-45CF-935D-E9156EA986C1}"/>
              </a:ext>
            </a:extLst>
          </p:cNvPr>
          <p:cNvSpPr/>
          <p:nvPr/>
        </p:nvSpPr>
        <p:spPr>
          <a:xfrm>
            <a:off x="2660419" y="2506604"/>
            <a:ext cx="903598" cy="377659"/>
          </a:xfrm>
          <a:prstGeom prst="rect">
            <a:avLst/>
          </a:prstGeom>
          <a:solidFill>
            <a:srgbClr val="76B900"/>
          </a:solidFill>
          <a:ln w="9525" cap="flat" cmpd="sng">
            <a:no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r>
              <a:rPr lang="en-US" sz="1133" b="1" err="1">
                <a:solidFill>
                  <a:srgbClr val="FFFFFF"/>
                </a:solidFill>
                <a:latin typeface="Segoe UI Semibold" panose="020B0702040204020203" pitchFamily="34" charset="0"/>
                <a:ea typeface="Trebuchet MS"/>
                <a:cs typeface="Segoe UI Semibold" panose="020B0702040204020203" pitchFamily="34" charset="0"/>
                <a:sym typeface="Trebuchet MS"/>
              </a:rPr>
              <a:t>Streamux</a:t>
            </a:r>
            <a:endParaRPr sz="2000">
              <a:solidFill>
                <a:srgbClr val="000000"/>
              </a:solidFill>
              <a:latin typeface="Segoe UI Semibold" panose="020B0702040204020203" pitchFamily="34" charset="0"/>
              <a:cs typeface="Segoe UI Semibold" panose="020B0702040204020203" pitchFamily="34" charset="0"/>
            </a:endParaRPr>
          </a:p>
        </p:txBody>
      </p:sp>
      <p:sp>
        <p:nvSpPr>
          <p:cNvPr id="44" name="Google Shape;162;p19">
            <a:extLst>
              <a:ext uri="{FF2B5EF4-FFF2-40B4-BE49-F238E27FC236}">
                <a16:creationId xmlns:a16="http://schemas.microsoft.com/office/drawing/2014/main" id="{C5729CCF-6B93-4205-A79D-7B5DD7B44EFA}"/>
              </a:ext>
            </a:extLst>
          </p:cNvPr>
          <p:cNvSpPr/>
          <p:nvPr/>
        </p:nvSpPr>
        <p:spPr>
          <a:xfrm>
            <a:off x="3615712" y="2516642"/>
            <a:ext cx="831340" cy="367622"/>
          </a:xfrm>
          <a:prstGeom prst="rect">
            <a:avLst/>
          </a:prstGeom>
          <a:solidFill>
            <a:srgbClr val="76B900"/>
          </a:solidFill>
          <a:ln w="9525" cap="flat" cmpd="sng">
            <a:no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r>
              <a:rPr lang="en-US" sz="1133" b="1">
                <a:solidFill>
                  <a:srgbClr val="FFFFFF"/>
                </a:solidFill>
                <a:latin typeface="Segoe UI Semibold" panose="020B0702040204020203" pitchFamily="34" charset="0"/>
                <a:cs typeface="Segoe UI Semibold" panose="020B0702040204020203" pitchFamily="34" charset="0"/>
                <a:sym typeface="Trebuchet MS"/>
              </a:rPr>
              <a:t>Inference</a:t>
            </a:r>
            <a:endParaRPr sz="2000">
              <a:solidFill>
                <a:srgbClr val="000000"/>
              </a:solidFill>
              <a:latin typeface="Segoe UI Semibold" panose="020B0702040204020203" pitchFamily="34" charset="0"/>
              <a:cs typeface="Segoe UI Semibold" panose="020B0702040204020203" pitchFamily="34" charset="0"/>
            </a:endParaRPr>
          </a:p>
        </p:txBody>
      </p:sp>
      <p:sp>
        <p:nvSpPr>
          <p:cNvPr id="45" name="Google Shape;162;p19">
            <a:extLst>
              <a:ext uri="{FF2B5EF4-FFF2-40B4-BE49-F238E27FC236}">
                <a16:creationId xmlns:a16="http://schemas.microsoft.com/office/drawing/2014/main" id="{FFE3A3AC-DF07-4089-BE17-BCB561D2A424}"/>
              </a:ext>
            </a:extLst>
          </p:cNvPr>
          <p:cNvSpPr/>
          <p:nvPr/>
        </p:nvSpPr>
        <p:spPr>
          <a:xfrm>
            <a:off x="4489605" y="2510048"/>
            <a:ext cx="831340" cy="367622"/>
          </a:xfrm>
          <a:prstGeom prst="rect">
            <a:avLst/>
          </a:prstGeom>
          <a:solidFill>
            <a:srgbClr val="76B900"/>
          </a:solidFill>
          <a:ln w="9525" cap="flat" cmpd="sng">
            <a:no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r>
              <a:rPr lang="en-US" sz="1133" b="1">
                <a:solidFill>
                  <a:srgbClr val="FFFFFF"/>
                </a:solidFill>
                <a:latin typeface="Segoe UI Semibold" panose="020B0702040204020203" pitchFamily="34" charset="0"/>
                <a:cs typeface="Segoe UI Semibold" panose="020B0702040204020203" pitchFamily="34" charset="0"/>
                <a:sym typeface="Trebuchet MS"/>
              </a:rPr>
              <a:t>Tracker</a:t>
            </a:r>
            <a:endParaRPr sz="2000">
              <a:solidFill>
                <a:srgbClr val="000000"/>
              </a:solidFill>
              <a:latin typeface="Segoe UI Semibold" panose="020B0702040204020203" pitchFamily="34" charset="0"/>
              <a:cs typeface="Segoe UI Semibold" panose="020B0702040204020203" pitchFamily="34" charset="0"/>
            </a:endParaRPr>
          </a:p>
        </p:txBody>
      </p:sp>
      <p:sp>
        <p:nvSpPr>
          <p:cNvPr id="46" name="Google Shape;162;p19">
            <a:extLst>
              <a:ext uri="{FF2B5EF4-FFF2-40B4-BE49-F238E27FC236}">
                <a16:creationId xmlns:a16="http://schemas.microsoft.com/office/drawing/2014/main" id="{E7830953-A3C8-4559-90A2-010787ADFE49}"/>
              </a:ext>
            </a:extLst>
          </p:cNvPr>
          <p:cNvSpPr/>
          <p:nvPr/>
        </p:nvSpPr>
        <p:spPr>
          <a:xfrm>
            <a:off x="5363498" y="2518197"/>
            <a:ext cx="831340" cy="367622"/>
          </a:xfrm>
          <a:prstGeom prst="rect">
            <a:avLst/>
          </a:prstGeom>
          <a:solidFill>
            <a:srgbClr val="76B900"/>
          </a:solidFill>
          <a:ln w="9525" cap="flat" cmpd="sng">
            <a:noFill/>
            <a:prstDash val="solid"/>
            <a:round/>
            <a:headEnd type="none" w="sm" len="sm"/>
            <a:tailEnd type="none" w="sm" len="sm"/>
          </a:ln>
        </p:spPr>
        <p:txBody>
          <a:bodyPr spcFirstLastPara="1" wrap="square" lIns="103606" tIns="103606" rIns="103606" bIns="51789" anchor="t" anchorCtr="0">
            <a:noAutofit/>
          </a:bodyPr>
          <a:lstStyle/>
          <a:p>
            <a:pPr algn="ctr" defTabSz="1036161">
              <a:lnSpc>
                <a:spcPct val="90000"/>
              </a:lnSpc>
            </a:pPr>
            <a:r>
              <a:rPr lang="en-US" sz="1133" b="1">
                <a:solidFill>
                  <a:srgbClr val="FFFFFF"/>
                </a:solidFill>
                <a:latin typeface="Segoe UI Semibold" panose="020B0702040204020203" pitchFamily="34" charset="0"/>
                <a:cs typeface="Segoe UI Semibold" panose="020B0702040204020203" pitchFamily="34" charset="0"/>
                <a:sym typeface="Trebuchet MS"/>
              </a:rPr>
              <a:t>Renderer</a:t>
            </a:r>
            <a:endParaRPr sz="2000">
              <a:solidFill>
                <a:srgbClr val="000000"/>
              </a:solidFill>
              <a:latin typeface="Segoe UI Semibold" panose="020B0702040204020203" pitchFamily="34" charset="0"/>
              <a:cs typeface="Segoe UI Semibold" panose="020B0702040204020203" pitchFamily="34" charset="0"/>
            </a:endParaRPr>
          </a:p>
        </p:txBody>
      </p:sp>
      <p:cxnSp>
        <p:nvCxnSpPr>
          <p:cNvPr id="47" name="Google Shape;170;p19">
            <a:extLst>
              <a:ext uri="{FF2B5EF4-FFF2-40B4-BE49-F238E27FC236}">
                <a16:creationId xmlns:a16="http://schemas.microsoft.com/office/drawing/2014/main" id="{3E409CC8-7010-431F-A33B-B0DF9ECD5B74}"/>
              </a:ext>
            </a:extLst>
          </p:cNvPr>
          <p:cNvCxnSpPr>
            <a:cxnSpLocks/>
          </p:cNvCxnSpPr>
          <p:nvPr/>
        </p:nvCxnSpPr>
        <p:spPr>
          <a:xfrm>
            <a:off x="6171798" y="5010304"/>
            <a:ext cx="1162915" cy="16849"/>
          </a:xfrm>
          <a:prstGeom prst="straightConnector1">
            <a:avLst/>
          </a:prstGeom>
          <a:ln>
            <a:headEnd type="none" w="sm" len="sm"/>
            <a:tailEnd type="triangle" w="med" len="med"/>
          </a:ln>
        </p:spPr>
        <p:style>
          <a:lnRef idx="1">
            <a:schemeClr val="accent3"/>
          </a:lnRef>
          <a:fillRef idx="0">
            <a:schemeClr val="accent3"/>
          </a:fillRef>
          <a:effectRef idx="0">
            <a:schemeClr val="accent3"/>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78AE-2537-43BC-A95C-E0F7F5AB018A}"/>
              </a:ext>
            </a:extLst>
          </p:cNvPr>
          <p:cNvSpPr>
            <a:spLocks noGrp="1"/>
          </p:cNvSpPr>
          <p:nvPr>
            <p:ph type="title"/>
          </p:nvPr>
        </p:nvSpPr>
        <p:spPr>
          <a:xfrm>
            <a:off x="491200" y="417076"/>
            <a:ext cx="11305225" cy="613083"/>
          </a:xfrm>
        </p:spPr>
        <p:txBody>
          <a:bodyPr/>
          <a:lstStyle/>
          <a:p>
            <a:pPr algn="l"/>
            <a:r>
              <a:rPr lang="en-US"/>
              <a:t>Managing your data</a:t>
            </a:r>
          </a:p>
        </p:txBody>
      </p:sp>
      <p:sp>
        <p:nvSpPr>
          <p:cNvPr id="3" name="Text Placeholder 1">
            <a:extLst>
              <a:ext uri="{FF2B5EF4-FFF2-40B4-BE49-F238E27FC236}">
                <a16:creationId xmlns:a16="http://schemas.microsoft.com/office/drawing/2014/main" id="{76216A24-D2AA-449E-8522-B0FFA69C0548}"/>
              </a:ext>
            </a:extLst>
          </p:cNvPr>
          <p:cNvSpPr txBox="1">
            <a:spLocks/>
          </p:cNvSpPr>
          <p:nvPr/>
        </p:nvSpPr>
        <p:spPr>
          <a:xfrm>
            <a:off x="491200" y="1591551"/>
            <a:ext cx="6880371" cy="5467380"/>
          </a:xfrm>
          <a:prstGeom prst="rect">
            <a:avLst/>
          </a:prstGeom>
        </p:spPr>
        <p:txBody>
          <a:bodyPr/>
          <a:lstStyle>
            <a:lvl1pPr marL="205740" marR="0" indent="-205740" algn="l" defTabSz="83946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5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11480" marR="0" indent="-205740" algn="l" defTabSz="83946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1503" marR="0" indent="-180023" algn="l" defTabSz="83946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40" kern="1200" spc="0" baseline="0">
                <a:gradFill>
                  <a:gsLst>
                    <a:gs pos="1250">
                      <a:schemeClr val="tx1"/>
                    </a:gs>
                    <a:gs pos="100000">
                      <a:schemeClr val="tx1"/>
                    </a:gs>
                  </a:gsLst>
                  <a:lin ang="5400000" scaled="0"/>
                </a:gradFill>
                <a:latin typeface="+mn-lt"/>
                <a:ea typeface="+mn-ea"/>
                <a:cs typeface="+mn-cs"/>
              </a:defRPr>
            </a:lvl3pPr>
            <a:lvl4pPr marL="758667" marR="0" indent="-162878" algn="l" defTabSz="83946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60" kern="1200" spc="0" baseline="0">
                <a:gradFill>
                  <a:gsLst>
                    <a:gs pos="1250">
                      <a:schemeClr val="tx1"/>
                    </a:gs>
                    <a:gs pos="100000">
                      <a:schemeClr val="tx1"/>
                    </a:gs>
                  </a:gsLst>
                  <a:lin ang="5400000" scaled="0"/>
                </a:gradFill>
                <a:latin typeface="+mn-lt"/>
                <a:ea typeface="+mn-ea"/>
                <a:cs typeface="+mn-cs"/>
              </a:defRPr>
            </a:lvl4pPr>
            <a:lvl5pPr marL="921544" marR="0" indent="-151448" algn="l" defTabSz="83946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60" kern="1200" spc="0" baseline="0">
                <a:gradFill>
                  <a:gsLst>
                    <a:gs pos="1250">
                      <a:schemeClr val="tx1"/>
                    </a:gs>
                    <a:gs pos="100000">
                      <a:schemeClr val="tx1"/>
                    </a:gs>
                  </a:gsLst>
                  <a:lin ang="5400000" scaled="0"/>
                </a:gradFill>
                <a:latin typeface="+mn-lt"/>
                <a:ea typeface="+mn-ea"/>
                <a:cs typeface="+mn-cs"/>
              </a:defRPr>
            </a:lvl5pPr>
            <a:lvl6pPr marL="2308536" indent="-209867" algn="l" defTabSz="83946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8271" indent="-209867" algn="l" defTabSz="83946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005" indent="-209867" algn="l" defTabSz="83946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7740" indent="-209867" algn="l" defTabSz="83946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233145" indent="-233145" defTabSz="951285"/>
            <a:r>
              <a:rPr lang="en-US" sz="2856">
                <a:gradFill>
                  <a:gsLst>
                    <a:gs pos="1250">
                      <a:srgbClr val="000000"/>
                    </a:gs>
                    <a:gs pos="100000">
                      <a:srgbClr val="000000"/>
                    </a:gs>
                  </a:gsLst>
                  <a:lin ang="5400000" scaled="0"/>
                </a:gradFill>
                <a:latin typeface="Segoe UI"/>
              </a:rPr>
              <a:t>Telemetry (AI model output):</a:t>
            </a:r>
          </a:p>
          <a:p>
            <a:pPr marL="466289" lvl="1" indent="-233145" defTabSz="951285"/>
            <a:r>
              <a:rPr lang="en-US" sz="2040">
                <a:gradFill>
                  <a:gsLst>
                    <a:gs pos="1250">
                      <a:srgbClr val="000000"/>
                    </a:gs>
                    <a:gs pos="100000">
                      <a:srgbClr val="000000"/>
                    </a:gs>
                  </a:gsLst>
                  <a:lin ang="5400000" scaled="0"/>
                </a:gradFill>
                <a:latin typeface="Segoe UI"/>
              </a:rPr>
              <a:t>Store and forward upstream via the IoT Edge runtime</a:t>
            </a:r>
          </a:p>
          <a:p>
            <a:pPr marL="466289" lvl="1" indent="-233145" defTabSz="951285"/>
            <a:r>
              <a:rPr lang="en-US" sz="2040">
                <a:gradFill>
                  <a:gsLst>
                    <a:gs pos="1250">
                      <a:srgbClr val="000000"/>
                    </a:gs>
                    <a:gs pos="100000">
                      <a:srgbClr val="000000"/>
                    </a:gs>
                  </a:gsLst>
                  <a:lin ang="5400000" scaled="0"/>
                </a:gradFill>
                <a:latin typeface="Segoe UI"/>
              </a:rPr>
              <a:t>Store and query locally with a database from the Azure IoT Edge marketplace. For instance, Redis, SQLite or SQL server.</a:t>
            </a:r>
          </a:p>
          <a:p>
            <a:pPr marL="260669" lvl="1" indent="0" defTabSz="951285">
              <a:buNone/>
            </a:pPr>
            <a:endParaRPr lang="en-US" sz="2040">
              <a:gradFill>
                <a:gsLst>
                  <a:gs pos="1250">
                    <a:srgbClr val="000000"/>
                  </a:gs>
                  <a:gs pos="100000">
                    <a:srgbClr val="000000"/>
                  </a:gs>
                </a:gsLst>
                <a:lin ang="5400000" scaled="0"/>
              </a:gradFill>
              <a:latin typeface="Segoe UI"/>
            </a:endParaRPr>
          </a:p>
          <a:p>
            <a:pPr marL="233145" indent="-233145" defTabSz="951285"/>
            <a:r>
              <a:rPr lang="en-US" sz="2856">
                <a:gradFill>
                  <a:gsLst>
                    <a:gs pos="1250">
                      <a:srgbClr val="000000"/>
                    </a:gs>
                    <a:gs pos="100000">
                      <a:srgbClr val="000000"/>
                    </a:gs>
                  </a:gsLst>
                  <a:lin ang="5400000" scaled="0"/>
                </a:gradFill>
                <a:latin typeface="Segoe UI"/>
              </a:rPr>
              <a:t>Large files (images, videos):</a:t>
            </a:r>
          </a:p>
          <a:p>
            <a:pPr marL="466289" lvl="1" indent="-233145" defTabSz="951285"/>
            <a:r>
              <a:rPr lang="en-US" sz="2040">
                <a:gradFill>
                  <a:gsLst>
                    <a:gs pos="1250">
                      <a:srgbClr val="000000"/>
                    </a:gs>
                    <a:gs pos="100000">
                      <a:srgbClr val="000000"/>
                    </a:gs>
                  </a:gsLst>
                  <a:lin ang="5400000" scaled="0"/>
                </a:gradFill>
                <a:latin typeface="Segoe UI"/>
              </a:rPr>
              <a:t>Use a local blob store (same REST API as the cloud)</a:t>
            </a:r>
          </a:p>
          <a:p>
            <a:pPr marL="670291" lvl="2" indent="-204002" defTabSz="951285"/>
            <a:r>
              <a:rPr lang="en-US" sz="1632">
                <a:gradFill>
                  <a:gsLst>
                    <a:gs pos="1250">
                      <a:srgbClr val="000000"/>
                    </a:gs>
                    <a:gs pos="100000">
                      <a:srgbClr val="000000"/>
                    </a:gs>
                  </a:gsLst>
                  <a:lin ang="5400000" scaled="0"/>
                </a:gradFill>
                <a:latin typeface="Segoe UI"/>
              </a:rPr>
              <a:t>Blob store has auto-tiering and auto-purging capabilities</a:t>
            </a:r>
          </a:p>
          <a:p>
            <a:pPr marL="670291" lvl="2" indent="-204002" defTabSz="951285"/>
            <a:r>
              <a:rPr lang="en-US" sz="1632">
                <a:gradFill>
                  <a:gsLst>
                    <a:gs pos="1250">
                      <a:srgbClr val="000000"/>
                    </a:gs>
                    <a:gs pos="100000">
                      <a:srgbClr val="000000"/>
                    </a:gs>
                  </a:gsLst>
                  <a:lin ang="5400000" scaled="0"/>
                </a:gradFill>
                <a:latin typeface="Segoe UI"/>
              </a:rPr>
              <a:t>Blob store includes store and forward for intermittent connections</a:t>
            </a:r>
          </a:p>
          <a:p>
            <a:pPr marL="466289" lvl="1" indent="-233145" defTabSz="951285"/>
            <a:r>
              <a:rPr lang="en-US" sz="2040">
                <a:gradFill>
                  <a:gsLst>
                    <a:gs pos="1250">
                      <a:srgbClr val="000000"/>
                    </a:gs>
                    <a:gs pos="100000">
                      <a:srgbClr val="000000"/>
                    </a:gs>
                  </a:gsLst>
                  <a:lin ang="5400000" scaled="0"/>
                </a:gradFill>
                <a:latin typeface="Segoe UI"/>
              </a:rPr>
              <a:t>Use a storage gateway like Databox Edge</a:t>
            </a:r>
          </a:p>
          <a:p>
            <a:pPr marL="670291" lvl="2" indent="-204002" defTabSz="951285"/>
            <a:r>
              <a:rPr lang="en-US" sz="1632">
                <a:gradFill>
                  <a:gsLst>
                    <a:gs pos="1250">
                      <a:srgbClr val="000000"/>
                    </a:gs>
                    <a:gs pos="100000">
                      <a:srgbClr val="000000"/>
                    </a:gs>
                  </a:gsLst>
                  <a:lin ang="5400000" scaled="0"/>
                </a:gradFill>
                <a:latin typeface="Segoe UI"/>
              </a:rPr>
              <a:t>It already syncs your data</a:t>
            </a:r>
          </a:p>
        </p:txBody>
      </p:sp>
      <p:pic>
        <p:nvPicPr>
          <p:cNvPr id="4" name="Picture 3">
            <a:extLst>
              <a:ext uri="{FF2B5EF4-FFF2-40B4-BE49-F238E27FC236}">
                <a16:creationId xmlns:a16="http://schemas.microsoft.com/office/drawing/2014/main" id="{A60E67F9-E790-45C3-9394-58DA8734FB21}"/>
              </a:ext>
            </a:extLst>
          </p:cNvPr>
          <p:cNvPicPr>
            <a:picLocks noChangeAspect="1"/>
          </p:cNvPicPr>
          <p:nvPr/>
        </p:nvPicPr>
        <p:blipFill>
          <a:blip r:embed="rId2"/>
          <a:stretch>
            <a:fillRect/>
          </a:stretch>
        </p:blipFill>
        <p:spPr>
          <a:xfrm>
            <a:off x="7276638" y="1076962"/>
            <a:ext cx="1865207" cy="2875527"/>
          </a:xfrm>
          <a:prstGeom prst="rect">
            <a:avLst/>
          </a:prstGeom>
        </p:spPr>
      </p:pic>
      <p:pic>
        <p:nvPicPr>
          <p:cNvPr id="5" name="Picture 4">
            <a:extLst>
              <a:ext uri="{FF2B5EF4-FFF2-40B4-BE49-F238E27FC236}">
                <a16:creationId xmlns:a16="http://schemas.microsoft.com/office/drawing/2014/main" id="{2A82CDAD-711A-45A1-A120-ABBC54D9BE40}"/>
              </a:ext>
            </a:extLst>
          </p:cNvPr>
          <p:cNvPicPr>
            <a:picLocks noChangeAspect="1"/>
          </p:cNvPicPr>
          <p:nvPr/>
        </p:nvPicPr>
        <p:blipFill>
          <a:blip r:embed="rId3"/>
          <a:stretch>
            <a:fillRect/>
          </a:stretch>
        </p:blipFill>
        <p:spPr>
          <a:xfrm>
            <a:off x="9899559" y="1076962"/>
            <a:ext cx="1816634" cy="2817239"/>
          </a:xfrm>
          <a:prstGeom prst="rect">
            <a:avLst/>
          </a:prstGeom>
        </p:spPr>
      </p:pic>
      <p:pic>
        <p:nvPicPr>
          <p:cNvPr id="6" name="Picture 5">
            <a:extLst>
              <a:ext uri="{FF2B5EF4-FFF2-40B4-BE49-F238E27FC236}">
                <a16:creationId xmlns:a16="http://schemas.microsoft.com/office/drawing/2014/main" id="{7E384376-C868-4289-BCFF-00AC5E720E06}"/>
              </a:ext>
            </a:extLst>
          </p:cNvPr>
          <p:cNvPicPr>
            <a:picLocks noChangeAspect="1"/>
          </p:cNvPicPr>
          <p:nvPr/>
        </p:nvPicPr>
        <p:blipFill>
          <a:blip r:embed="rId4"/>
          <a:stretch>
            <a:fillRect/>
          </a:stretch>
        </p:blipFill>
        <p:spPr>
          <a:xfrm>
            <a:off x="8524954" y="3806386"/>
            <a:ext cx="1874922" cy="2846384"/>
          </a:xfrm>
          <a:prstGeom prst="rect">
            <a:avLst/>
          </a:prstGeom>
        </p:spPr>
      </p:pic>
    </p:spTree>
    <p:extLst>
      <p:ext uri="{BB962C8B-B14F-4D97-AF65-F5344CB8AC3E}">
        <p14:creationId xmlns:p14="http://schemas.microsoft.com/office/powerpoint/2010/main" val="351756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Work with Azure IoT Edge</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985980"/>
          </a:xfrm>
        </p:spPr>
        <p:txBody>
          <a:bodyPr/>
          <a:lstStyle/>
          <a:p>
            <a:pPr>
              <a:lnSpc>
                <a:spcPct val="150000"/>
              </a:lnSpc>
            </a:pPr>
            <a:r>
              <a:rPr lang="en-US" dirty="0"/>
              <a:t>IoT Edge Overview &amp; Features</a:t>
            </a:r>
          </a:p>
          <a:p>
            <a:pPr>
              <a:lnSpc>
                <a:spcPct val="150000"/>
              </a:lnSpc>
            </a:pPr>
            <a:r>
              <a:rPr lang="en-US" dirty="0"/>
              <a:t>AI on the Edge Overview</a:t>
            </a:r>
          </a:p>
          <a:p>
            <a:pPr>
              <a:lnSpc>
                <a:spcPct val="150000"/>
              </a:lnSpc>
            </a:pPr>
            <a:r>
              <a:rPr lang="en-US" dirty="0"/>
              <a:t>Tooling Support for IoT Edge</a:t>
            </a:r>
          </a:p>
          <a:p>
            <a:pPr>
              <a:lnSpc>
                <a:spcPct val="150000"/>
              </a:lnSpc>
            </a:pPr>
            <a:r>
              <a:rPr lang="en-US" dirty="0"/>
              <a:t>Lab: </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Set up and deploy an IoT Edge Device</a:t>
            </a:r>
          </a:p>
          <a:p>
            <a:pPr marL="342900" indent="-342900">
              <a:lnSpc>
                <a:spcPct val="150000"/>
              </a:lnSpc>
              <a:buFont typeface="Arial" panose="020B0604020202020204" pitchFamily="34" charset="0"/>
              <a:buChar char="•"/>
            </a:pPr>
            <a:r>
              <a:rPr lang="en-US" dirty="0">
                <a:solidFill>
                  <a:srgbClr val="5F5F5F"/>
                </a:solidFill>
                <a:latin typeface="Segoe UI" panose="020B0502040204020203" pitchFamily="34" charset="0"/>
              </a:rPr>
              <a:t>Developer Modules</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Configure an IoT Edge device</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3165344"/>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6755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9BB0-3C66-4DF3-B37A-EFF1D1F052E1}"/>
              </a:ext>
            </a:extLst>
          </p:cNvPr>
          <p:cNvSpPr>
            <a:spLocks noGrp="1"/>
          </p:cNvSpPr>
          <p:nvPr>
            <p:ph type="title"/>
          </p:nvPr>
        </p:nvSpPr>
        <p:spPr>
          <a:xfrm>
            <a:off x="255294" y="93991"/>
            <a:ext cx="10724938" cy="1351952"/>
          </a:xfrm>
        </p:spPr>
        <p:txBody>
          <a:bodyPr>
            <a:normAutofit/>
          </a:bodyPr>
          <a:lstStyle/>
          <a:p>
            <a:pPr defTabSz="932742"/>
            <a:r>
              <a:rPr lang="en-US" sz="2800" spc="-50" dirty="0">
                <a:ln w="3175">
                  <a:noFill/>
                </a:ln>
                <a:solidFill>
                  <a:srgbClr val="000000"/>
                </a:solidFill>
                <a:ea typeface="+mn-ea"/>
                <a:cs typeface="Segoe UI" pitchFamily="34" charset="0"/>
              </a:rPr>
              <a:t>Azure IoT Tooling support</a:t>
            </a:r>
          </a:p>
        </p:txBody>
      </p:sp>
      <p:pic>
        <p:nvPicPr>
          <p:cNvPr id="1026" name="Picture 2" descr="Image result for visual studio logo">
            <a:extLst>
              <a:ext uri="{FF2B5EF4-FFF2-40B4-BE49-F238E27FC236}">
                <a16:creationId xmlns:a16="http://schemas.microsoft.com/office/drawing/2014/main" id="{20DC1BB1-FE93-4171-BCC5-B0E9BEA917E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4454" y="1724345"/>
            <a:ext cx="571879" cy="5718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C712FB-2473-4DDE-8AE1-B0CE6E039C41}"/>
              </a:ext>
            </a:extLst>
          </p:cNvPr>
          <p:cNvSpPr txBox="1"/>
          <p:nvPr/>
        </p:nvSpPr>
        <p:spPr>
          <a:xfrm>
            <a:off x="1223832" y="1795682"/>
            <a:ext cx="1589465" cy="414353"/>
          </a:xfrm>
          <a:prstGeom prst="rect">
            <a:avLst/>
          </a:prstGeom>
          <a:noFill/>
        </p:spPr>
        <p:txBody>
          <a:bodyPr wrap="none" rtlCol="0">
            <a:spAutoFit/>
          </a:bodyPr>
          <a:lstStyle/>
          <a:p>
            <a:pPr defTabSz="932597"/>
            <a:r>
              <a:rPr lang="en-US" sz="2040">
                <a:solidFill>
                  <a:srgbClr val="865FC5"/>
                </a:solidFill>
                <a:latin typeface="Calibri" panose="020F0502020204030204"/>
              </a:rPr>
              <a:t>Visual Studio</a:t>
            </a:r>
          </a:p>
        </p:txBody>
      </p:sp>
      <p:pic>
        <p:nvPicPr>
          <p:cNvPr id="12" name="Picture 11">
            <a:extLst>
              <a:ext uri="{FF2B5EF4-FFF2-40B4-BE49-F238E27FC236}">
                <a16:creationId xmlns:a16="http://schemas.microsoft.com/office/drawing/2014/main" id="{9A27845F-27F1-420D-83C5-2C99E436145F}"/>
              </a:ext>
            </a:extLst>
          </p:cNvPr>
          <p:cNvPicPr>
            <a:picLocks noChangeAspect="1"/>
          </p:cNvPicPr>
          <p:nvPr/>
        </p:nvPicPr>
        <p:blipFill>
          <a:blip r:embed="rId4"/>
          <a:stretch>
            <a:fillRect/>
          </a:stretch>
        </p:blipFill>
        <p:spPr>
          <a:xfrm>
            <a:off x="420390" y="3328538"/>
            <a:ext cx="3171823" cy="663981"/>
          </a:xfrm>
          <a:prstGeom prst="rect">
            <a:avLst/>
          </a:prstGeom>
        </p:spPr>
      </p:pic>
      <p:pic>
        <p:nvPicPr>
          <p:cNvPr id="1030" name="Picture 6" descr="https://ms-azuretools.gallerycdn.vsassets.io/extensions/ms-azuretools/cloudexplorerforvs/1.2.1812.142/1545072161854/Microsoft.VisualStudio.Services.Icons.Default">
            <a:extLst>
              <a:ext uri="{FF2B5EF4-FFF2-40B4-BE49-F238E27FC236}">
                <a16:creationId xmlns:a16="http://schemas.microsoft.com/office/drawing/2014/main" id="{78D93088-F324-46B0-82C9-45327DFCCE3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1520" y="2507985"/>
            <a:ext cx="574813" cy="5748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EFBF10-6509-4972-9AED-744D3A5DE3A6}"/>
              </a:ext>
            </a:extLst>
          </p:cNvPr>
          <p:cNvSpPr txBox="1"/>
          <p:nvPr/>
        </p:nvSpPr>
        <p:spPr>
          <a:xfrm>
            <a:off x="1144315" y="2654133"/>
            <a:ext cx="2858746" cy="286306"/>
          </a:xfrm>
          <a:prstGeom prst="rect">
            <a:avLst/>
          </a:prstGeom>
          <a:noFill/>
        </p:spPr>
        <p:txBody>
          <a:bodyPr wrap="none" rtlCol="0">
            <a:spAutoFit/>
          </a:bodyPr>
          <a:lstStyle/>
          <a:p>
            <a:pPr defTabSz="932597"/>
            <a:r>
              <a:rPr lang="en-US" sz="1224" b="1">
                <a:solidFill>
                  <a:prstClr val="black"/>
                </a:solidFill>
                <a:latin typeface="Calibri" panose="020F0502020204030204"/>
              </a:rPr>
              <a:t>Azure IoT Hub support in Cloud Explorer</a:t>
            </a:r>
          </a:p>
        </p:txBody>
      </p:sp>
      <p:pic>
        <p:nvPicPr>
          <p:cNvPr id="14" name="Picture 13">
            <a:extLst>
              <a:ext uri="{FF2B5EF4-FFF2-40B4-BE49-F238E27FC236}">
                <a16:creationId xmlns:a16="http://schemas.microsoft.com/office/drawing/2014/main" id="{67992595-FB59-4EEB-AE1D-4258DF612337}"/>
              </a:ext>
            </a:extLst>
          </p:cNvPr>
          <p:cNvPicPr>
            <a:picLocks noChangeAspect="1"/>
          </p:cNvPicPr>
          <p:nvPr/>
        </p:nvPicPr>
        <p:blipFill>
          <a:blip r:embed="rId6"/>
          <a:stretch>
            <a:fillRect/>
          </a:stretch>
        </p:blipFill>
        <p:spPr>
          <a:xfrm>
            <a:off x="420390" y="5039158"/>
            <a:ext cx="3679440" cy="659522"/>
          </a:xfrm>
          <a:prstGeom prst="rect">
            <a:avLst/>
          </a:prstGeom>
        </p:spPr>
      </p:pic>
      <p:pic>
        <p:nvPicPr>
          <p:cNvPr id="1032" name="Picture 8" descr="Image result for azure sphere logo">
            <a:extLst>
              <a:ext uri="{FF2B5EF4-FFF2-40B4-BE49-F238E27FC236}">
                <a16:creationId xmlns:a16="http://schemas.microsoft.com/office/drawing/2014/main" id="{C5B6AD5B-803E-4F28-890B-ABBE6DAD2AC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55294" y="4231168"/>
            <a:ext cx="1061496" cy="6989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9F11EA3-A869-44B5-BDF0-D594EBBD668C}"/>
              </a:ext>
            </a:extLst>
          </p:cNvPr>
          <p:cNvSpPr txBox="1"/>
          <p:nvPr/>
        </p:nvSpPr>
        <p:spPr>
          <a:xfrm>
            <a:off x="1224400" y="4442928"/>
            <a:ext cx="1879890" cy="286306"/>
          </a:xfrm>
          <a:prstGeom prst="rect">
            <a:avLst/>
          </a:prstGeom>
          <a:noFill/>
        </p:spPr>
        <p:txBody>
          <a:bodyPr wrap="none" rtlCol="0">
            <a:spAutoFit/>
          </a:bodyPr>
          <a:lstStyle/>
          <a:p>
            <a:pPr defTabSz="932597"/>
            <a:r>
              <a:rPr lang="en-US" sz="1224" b="1">
                <a:solidFill>
                  <a:prstClr val="black"/>
                </a:solidFill>
                <a:latin typeface="Calibri" panose="020F0502020204030204"/>
              </a:rPr>
              <a:t>Azure Sphere Tools for VS</a:t>
            </a:r>
          </a:p>
        </p:txBody>
      </p:sp>
      <p:pic>
        <p:nvPicPr>
          <p:cNvPr id="20" name="Picture 4" descr="ç¸å³å¾ç">
            <a:extLst>
              <a:ext uri="{FF2B5EF4-FFF2-40B4-BE49-F238E27FC236}">
                <a16:creationId xmlns:a16="http://schemas.microsoft.com/office/drawing/2014/main" id="{275B552B-18E6-4F9F-84D9-D82292D2E20A}"/>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220724" y="1643274"/>
            <a:ext cx="769469" cy="76946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861D39D-AF42-4828-BB62-B213B3A04600}"/>
              </a:ext>
            </a:extLst>
          </p:cNvPr>
          <p:cNvSpPr txBox="1"/>
          <p:nvPr/>
        </p:nvSpPr>
        <p:spPr>
          <a:xfrm>
            <a:off x="4990193" y="1792286"/>
            <a:ext cx="2205827" cy="414353"/>
          </a:xfrm>
          <a:prstGeom prst="rect">
            <a:avLst/>
          </a:prstGeom>
          <a:noFill/>
        </p:spPr>
        <p:txBody>
          <a:bodyPr wrap="none" rtlCol="0">
            <a:spAutoFit/>
          </a:bodyPr>
          <a:lstStyle/>
          <a:p>
            <a:pPr defTabSz="932597"/>
            <a:r>
              <a:rPr lang="en-US" sz="2040">
                <a:solidFill>
                  <a:srgbClr val="007ACD"/>
                </a:solidFill>
                <a:latin typeface="Calibri" panose="020F0502020204030204"/>
              </a:rPr>
              <a:t>Visual Studio Code</a:t>
            </a:r>
          </a:p>
        </p:txBody>
      </p:sp>
      <p:pic>
        <p:nvPicPr>
          <p:cNvPr id="17" name="Picture 16">
            <a:extLst>
              <a:ext uri="{FF2B5EF4-FFF2-40B4-BE49-F238E27FC236}">
                <a16:creationId xmlns:a16="http://schemas.microsoft.com/office/drawing/2014/main" id="{48632111-1463-41EF-9417-EAE08DEE2EAA}"/>
              </a:ext>
            </a:extLst>
          </p:cNvPr>
          <p:cNvPicPr>
            <a:picLocks noChangeAspect="1"/>
          </p:cNvPicPr>
          <p:nvPr/>
        </p:nvPicPr>
        <p:blipFill>
          <a:blip r:embed="rId9"/>
          <a:stretch>
            <a:fillRect/>
          </a:stretch>
        </p:blipFill>
        <p:spPr>
          <a:xfrm>
            <a:off x="4283803" y="2480685"/>
            <a:ext cx="3221841" cy="769469"/>
          </a:xfrm>
          <a:prstGeom prst="rect">
            <a:avLst/>
          </a:prstGeom>
        </p:spPr>
      </p:pic>
      <p:pic>
        <p:nvPicPr>
          <p:cNvPr id="18" name="Picture 17">
            <a:extLst>
              <a:ext uri="{FF2B5EF4-FFF2-40B4-BE49-F238E27FC236}">
                <a16:creationId xmlns:a16="http://schemas.microsoft.com/office/drawing/2014/main" id="{659A2B23-532C-4FFC-B9D4-3ACCA915F7BF}"/>
              </a:ext>
            </a:extLst>
          </p:cNvPr>
          <p:cNvPicPr>
            <a:picLocks noChangeAspect="1"/>
          </p:cNvPicPr>
          <p:nvPr/>
        </p:nvPicPr>
        <p:blipFill>
          <a:blip r:embed="rId10"/>
          <a:stretch>
            <a:fillRect/>
          </a:stretch>
        </p:blipFill>
        <p:spPr>
          <a:xfrm>
            <a:off x="4283803" y="3318095"/>
            <a:ext cx="3221841" cy="666588"/>
          </a:xfrm>
          <a:prstGeom prst="rect">
            <a:avLst/>
          </a:prstGeom>
        </p:spPr>
      </p:pic>
      <p:pic>
        <p:nvPicPr>
          <p:cNvPr id="21" name="Picture 20">
            <a:extLst>
              <a:ext uri="{FF2B5EF4-FFF2-40B4-BE49-F238E27FC236}">
                <a16:creationId xmlns:a16="http://schemas.microsoft.com/office/drawing/2014/main" id="{D1AE4147-8289-4B7C-B434-BBE4D485F7AE}"/>
              </a:ext>
            </a:extLst>
          </p:cNvPr>
          <p:cNvPicPr>
            <a:picLocks noChangeAspect="1"/>
          </p:cNvPicPr>
          <p:nvPr/>
        </p:nvPicPr>
        <p:blipFill>
          <a:blip r:embed="rId11"/>
          <a:stretch>
            <a:fillRect/>
          </a:stretch>
        </p:blipFill>
        <p:spPr>
          <a:xfrm>
            <a:off x="4283803" y="4168316"/>
            <a:ext cx="3221841" cy="632193"/>
          </a:xfrm>
          <a:prstGeom prst="rect">
            <a:avLst/>
          </a:prstGeom>
        </p:spPr>
      </p:pic>
      <p:pic>
        <p:nvPicPr>
          <p:cNvPr id="22" name="Picture 21">
            <a:extLst>
              <a:ext uri="{FF2B5EF4-FFF2-40B4-BE49-F238E27FC236}">
                <a16:creationId xmlns:a16="http://schemas.microsoft.com/office/drawing/2014/main" id="{BE71B7C9-9C9C-4D5C-B58D-20770D55F467}"/>
              </a:ext>
            </a:extLst>
          </p:cNvPr>
          <p:cNvPicPr>
            <a:picLocks noChangeAspect="1"/>
          </p:cNvPicPr>
          <p:nvPr/>
        </p:nvPicPr>
        <p:blipFill>
          <a:blip r:embed="rId12"/>
          <a:stretch>
            <a:fillRect/>
          </a:stretch>
        </p:blipFill>
        <p:spPr>
          <a:xfrm>
            <a:off x="4283804" y="4986933"/>
            <a:ext cx="3221841" cy="711746"/>
          </a:xfrm>
          <a:prstGeom prst="rect">
            <a:avLst/>
          </a:prstGeom>
        </p:spPr>
      </p:pic>
      <p:pic>
        <p:nvPicPr>
          <p:cNvPr id="24" name="Picture 23">
            <a:extLst>
              <a:ext uri="{FF2B5EF4-FFF2-40B4-BE49-F238E27FC236}">
                <a16:creationId xmlns:a16="http://schemas.microsoft.com/office/drawing/2014/main" id="{FF0ACC61-7BF9-4DA9-92D9-0EC5E9396C0A}"/>
              </a:ext>
            </a:extLst>
          </p:cNvPr>
          <p:cNvPicPr>
            <a:picLocks noChangeAspect="1"/>
          </p:cNvPicPr>
          <p:nvPr/>
        </p:nvPicPr>
        <p:blipFill>
          <a:blip r:embed="rId13"/>
          <a:stretch>
            <a:fillRect/>
          </a:stretch>
        </p:blipFill>
        <p:spPr>
          <a:xfrm>
            <a:off x="4283803" y="5846154"/>
            <a:ext cx="3224111" cy="666588"/>
          </a:xfrm>
          <a:prstGeom prst="rect">
            <a:avLst/>
          </a:prstGeom>
        </p:spPr>
      </p:pic>
      <p:pic>
        <p:nvPicPr>
          <p:cNvPr id="1036" name="Picture 12" descr="Image result for azure devops logo">
            <a:extLst>
              <a:ext uri="{FF2B5EF4-FFF2-40B4-BE49-F238E27FC236}">
                <a16:creationId xmlns:a16="http://schemas.microsoft.com/office/drawing/2014/main" id="{FDF57A47-4489-44FB-A956-F80D867F64B2}"/>
              </a:ext>
            </a:extLst>
          </p:cNvPr>
          <p:cNvPicPr>
            <a:picLocks noChangeAspect="1" noChangeArrowheads="1"/>
          </p:cNvPicPr>
          <p:nvPr/>
        </p:nvPicPr>
        <p:blipFill rotWithShape="1">
          <a:blip r:embed="rId14"/>
          <a:srcRect/>
          <a:stretch/>
        </p:blipFill>
        <p:spPr bwMode="auto">
          <a:xfrm>
            <a:off x="8154584" y="1552968"/>
            <a:ext cx="769469" cy="76754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EABFD38-BF48-4041-AF77-0C757268EE92}"/>
              </a:ext>
            </a:extLst>
          </p:cNvPr>
          <p:cNvSpPr txBox="1"/>
          <p:nvPr/>
        </p:nvSpPr>
        <p:spPr>
          <a:xfrm>
            <a:off x="8924054" y="1718743"/>
            <a:ext cx="1423357" cy="414353"/>
          </a:xfrm>
          <a:prstGeom prst="rect">
            <a:avLst/>
          </a:prstGeom>
          <a:noFill/>
        </p:spPr>
        <p:txBody>
          <a:bodyPr wrap="none" rtlCol="0">
            <a:spAutoFit/>
          </a:bodyPr>
          <a:lstStyle/>
          <a:p>
            <a:pPr defTabSz="932597"/>
            <a:r>
              <a:rPr lang="en-US" sz="2040">
                <a:solidFill>
                  <a:srgbClr val="0078D7"/>
                </a:solidFill>
                <a:latin typeface="Calibri" panose="020F0502020204030204"/>
              </a:rPr>
              <a:t>IoT DevOps</a:t>
            </a:r>
          </a:p>
        </p:txBody>
      </p:sp>
      <p:pic>
        <p:nvPicPr>
          <p:cNvPr id="32" name="Picture 4" descr="Image result for Jenkins logo">
            <a:extLst>
              <a:ext uri="{FF2B5EF4-FFF2-40B4-BE49-F238E27FC236}">
                <a16:creationId xmlns:a16="http://schemas.microsoft.com/office/drawing/2014/main" id="{28C51511-FA27-49FE-94AC-BDF8190A2472}"/>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234217" y="3272472"/>
            <a:ext cx="548233" cy="75863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vsts logo">
            <a:extLst>
              <a:ext uri="{FF2B5EF4-FFF2-40B4-BE49-F238E27FC236}">
                <a16:creationId xmlns:a16="http://schemas.microsoft.com/office/drawing/2014/main" id="{EA0DCBBC-5C22-4539-B89A-BFD4CEC9B87F}"/>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8229651" y="4168316"/>
            <a:ext cx="557126" cy="55712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D6973840-DB62-4EE8-9330-E15D83E83A0A}"/>
              </a:ext>
            </a:extLst>
          </p:cNvPr>
          <p:cNvPicPr>
            <a:picLocks noChangeAspect="1"/>
          </p:cNvPicPr>
          <p:nvPr/>
        </p:nvPicPr>
        <p:blipFill>
          <a:blip r:embed="rId17"/>
          <a:stretch>
            <a:fillRect/>
          </a:stretch>
        </p:blipFill>
        <p:spPr>
          <a:xfrm>
            <a:off x="8234215" y="2534564"/>
            <a:ext cx="548233" cy="548233"/>
          </a:xfrm>
          <a:prstGeom prst="rect">
            <a:avLst/>
          </a:prstGeom>
        </p:spPr>
      </p:pic>
      <p:sp>
        <p:nvSpPr>
          <p:cNvPr id="35" name="TextBox 34">
            <a:extLst>
              <a:ext uri="{FF2B5EF4-FFF2-40B4-BE49-F238E27FC236}">
                <a16:creationId xmlns:a16="http://schemas.microsoft.com/office/drawing/2014/main" id="{15A26880-B2D4-424A-A3D9-59A1A1C0E6ED}"/>
              </a:ext>
            </a:extLst>
          </p:cNvPr>
          <p:cNvSpPr txBox="1"/>
          <p:nvPr/>
        </p:nvSpPr>
        <p:spPr>
          <a:xfrm>
            <a:off x="8905871" y="2607047"/>
            <a:ext cx="3428350" cy="382308"/>
          </a:xfrm>
          <a:prstGeom prst="rect">
            <a:avLst/>
          </a:prstGeom>
          <a:noFill/>
        </p:spPr>
        <p:txBody>
          <a:bodyPr wrap="none" rtlCol="0">
            <a:spAutoFit/>
          </a:bodyPr>
          <a:lstStyle/>
          <a:p>
            <a:pPr algn="ctr" defTabSz="932597"/>
            <a:r>
              <a:rPr lang="en-US" sz="1836">
                <a:solidFill>
                  <a:prstClr val="black"/>
                </a:solidFill>
                <a:latin typeface="Calibri" panose="020F0502020204030204"/>
              </a:rPr>
              <a:t>IoT Edge tasks for Azure Pipelines</a:t>
            </a:r>
          </a:p>
        </p:txBody>
      </p:sp>
      <p:sp>
        <p:nvSpPr>
          <p:cNvPr id="36" name="TextBox 35">
            <a:extLst>
              <a:ext uri="{FF2B5EF4-FFF2-40B4-BE49-F238E27FC236}">
                <a16:creationId xmlns:a16="http://schemas.microsoft.com/office/drawing/2014/main" id="{4C914103-66EF-4460-AD72-CA554215000D}"/>
              </a:ext>
            </a:extLst>
          </p:cNvPr>
          <p:cNvSpPr txBox="1"/>
          <p:nvPr/>
        </p:nvSpPr>
        <p:spPr>
          <a:xfrm>
            <a:off x="8914733" y="3408565"/>
            <a:ext cx="2432491" cy="382308"/>
          </a:xfrm>
          <a:prstGeom prst="rect">
            <a:avLst/>
          </a:prstGeom>
          <a:noFill/>
        </p:spPr>
        <p:txBody>
          <a:bodyPr wrap="none" rtlCol="0">
            <a:spAutoFit/>
          </a:bodyPr>
          <a:lstStyle/>
          <a:p>
            <a:pPr algn="ctr" defTabSz="932597"/>
            <a:r>
              <a:rPr lang="en-US" sz="1836">
                <a:solidFill>
                  <a:prstClr val="black"/>
                </a:solidFill>
                <a:latin typeface="Calibri" panose="020F0502020204030204"/>
              </a:rPr>
              <a:t>IoT Edge Jenkins plugin</a:t>
            </a:r>
          </a:p>
        </p:txBody>
      </p:sp>
      <p:sp>
        <p:nvSpPr>
          <p:cNvPr id="37" name="TextBox 36">
            <a:extLst>
              <a:ext uri="{FF2B5EF4-FFF2-40B4-BE49-F238E27FC236}">
                <a16:creationId xmlns:a16="http://schemas.microsoft.com/office/drawing/2014/main" id="{544DA3C3-18EA-41E4-ACA2-1CBA0A5FB608}"/>
              </a:ext>
            </a:extLst>
          </p:cNvPr>
          <p:cNvSpPr txBox="1"/>
          <p:nvPr/>
        </p:nvSpPr>
        <p:spPr>
          <a:xfrm>
            <a:off x="8898026" y="4217444"/>
            <a:ext cx="3507416" cy="382308"/>
          </a:xfrm>
          <a:prstGeom prst="rect">
            <a:avLst/>
          </a:prstGeom>
          <a:noFill/>
        </p:spPr>
        <p:txBody>
          <a:bodyPr wrap="none" rtlCol="0">
            <a:spAutoFit/>
          </a:bodyPr>
          <a:lstStyle/>
          <a:p>
            <a:pPr algn="ctr" defTabSz="932597"/>
            <a:r>
              <a:rPr lang="en-US" sz="1836">
                <a:solidFill>
                  <a:prstClr val="black"/>
                </a:solidFill>
                <a:latin typeface="Calibri" panose="020F0502020204030204"/>
              </a:rPr>
              <a:t>Azure DevOps project for IoT Edge</a:t>
            </a:r>
          </a:p>
        </p:txBody>
      </p:sp>
      <p:sp>
        <p:nvSpPr>
          <p:cNvPr id="26" name="TextBox 25">
            <a:extLst>
              <a:ext uri="{FF2B5EF4-FFF2-40B4-BE49-F238E27FC236}">
                <a16:creationId xmlns:a16="http://schemas.microsoft.com/office/drawing/2014/main" id="{70DB3EFA-B9A1-46A8-8988-10730282642B}"/>
              </a:ext>
            </a:extLst>
          </p:cNvPr>
          <p:cNvSpPr txBox="1"/>
          <p:nvPr/>
        </p:nvSpPr>
        <p:spPr>
          <a:xfrm>
            <a:off x="7700503" y="4912199"/>
            <a:ext cx="2651303" cy="406265"/>
          </a:xfrm>
          <a:prstGeom prst="rect">
            <a:avLst/>
          </a:prstGeom>
          <a:noFill/>
        </p:spPr>
        <p:txBody>
          <a:bodyPr wrap="none" rtlCol="0">
            <a:spAutoFit/>
          </a:bodyPr>
          <a:lstStyle/>
          <a:p>
            <a:pPr defTabSz="932597"/>
            <a:r>
              <a:rPr lang="en-US" altLang="zh-CN" sz="2040" dirty="0">
                <a:solidFill>
                  <a:prstClr val="black"/>
                </a:solidFill>
                <a:latin typeface="Calibri" panose="020F0502020204030204"/>
                <a:ea typeface="等线" panose="02010600030101010101" pitchFamily="2" charset="-122"/>
              </a:rPr>
              <a:t>Azure IoT CLI Extension</a:t>
            </a:r>
            <a:endParaRPr lang="en-US" sz="2040" dirty="0">
              <a:solidFill>
                <a:prstClr val="black"/>
              </a:solidFill>
              <a:latin typeface="Calibri" panose="020F0502020204030204"/>
            </a:endParaRPr>
          </a:p>
        </p:txBody>
      </p:sp>
      <p:pic>
        <p:nvPicPr>
          <p:cNvPr id="27" name="Picture 26">
            <a:extLst>
              <a:ext uri="{FF2B5EF4-FFF2-40B4-BE49-F238E27FC236}">
                <a16:creationId xmlns:a16="http://schemas.microsoft.com/office/drawing/2014/main" id="{94778E15-130B-4754-BEE9-6172F498AE49}"/>
              </a:ext>
            </a:extLst>
          </p:cNvPr>
          <p:cNvPicPr>
            <a:picLocks noChangeAspect="1"/>
          </p:cNvPicPr>
          <p:nvPr/>
        </p:nvPicPr>
        <p:blipFill>
          <a:blip r:embed="rId18"/>
          <a:stretch>
            <a:fillRect/>
          </a:stretch>
        </p:blipFill>
        <p:spPr>
          <a:xfrm>
            <a:off x="8311828" y="5390599"/>
            <a:ext cx="470620" cy="470620"/>
          </a:xfrm>
          <a:prstGeom prst="rect">
            <a:avLst/>
          </a:prstGeom>
        </p:spPr>
      </p:pic>
      <p:sp>
        <p:nvSpPr>
          <p:cNvPr id="28" name="Rectangle 27">
            <a:extLst>
              <a:ext uri="{FF2B5EF4-FFF2-40B4-BE49-F238E27FC236}">
                <a16:creationId xmlns:a16="http://schemas.microsoft.com/office/drawing/2014/main" id="{96135D15-9BEC-4044-B32B-5EE609E26E41}"/>
              </a:ext>
            </a:extLst>
          </p:cNvPr>
          <p:cNvSpPr/>
          <p:nvPr/>
        </p:nvSpPr>
        <p:spPr>
          <a:xfrm>
            <a:off x="8933501" y="5390599"/>
            <a:ext cx="2075819" cy="382308"/>
          </a:xfrm>
          <a:prstGeom prst="rect">
            <a:avLst/>
          </a:prstGeom>
        </p:spPr>
        <p:txBody>
          <a:bodyPr wrap="none">
            <a:spAutoFit/>
          </a:bodyPr>
          <a:lstStyle/>
          <a:p>
            <a:pPr defTabSz="932597"/>
            <a:r>
              <a:rPr lang="en-US" altLang="zh-CN" sz="1836" err="1">
                <a:solidFill>
                  <a:prstClr val="black"/>
                </a:solidFill>
                <a:latin typeface="Calibri" panose="020F0502020204030204"/>
                <a:ea typeface="等线" panose="02010600030101010101" pitchFamily="2" charset="-122"/>
              </a:rPr>
              <a:t>i</a:t>
            </a:r>
            <a:r>
              <a:rPr lang="en-US" sz="1836" err="1">
                <a:solidFill>
                  <a:prstClr val="black"/>
                </a:solidFill>
                <a:latin typeface="Calibri" panose="020F0502020204030204"/>
              </a:rPr>
              <a:t>otedgedev</a:t>
            </a:r>
            <a:r>
              <a:rPr lang="en-US" sz="1836">
                <a:solidFill>
                  <a:prstClr val="black"/>
                </a:solidFill>
                <a:latin typeface="Calibri" panose="020F0502020204030204"/>
              </a:rPr>
              <a:t> CLI Tool</a:t>
            </a:r>
          </a:p>
        </p:txBody>
      </p:sp>
      <p:pic>
        <p:nvPicPr>
          <p:cNvPr id="29" name="Picture 28">
            <a:extLst>
              <a:ext uri="{FF2B5EF4-FFF2-40B4-BE49-F238E27FC236}">
                <a16:creationId xmlns:a16="http://schemas.microsoft.com/office/drawing/2014/main" id="{248E4F93-F27A-4FB5-A0D1-0CC64555E742}"/>
              </a:ext>
            </a:extLst>
          </p:cNvPr>
          <p:cNvPicPr>
            <a:picLocks noChangeAspect="1"/>
          </p:cNvPicPr>
          <p:nvPr/>
        </p:nvPicPr>
        <p:blipFill>
          <a:blip r:embed="rId18"/>
          <a:stretch>
            <a:fillRect/>
          </a:stretch>
        </p:blipFill>
        <p:spPr>
          <a:xfrm>
            <a:off x="8311828" y="5980789"/>
            <a:ext cx="470620" cy="470620"/>
          </a:xfrm>
          <a:prstGeom prst="rect">
            <a:avLst/>
          </a:prstGeom>
        </p:spPr>
      </p:pic>
      <p:sp>
        <p:nvSpPr>
          <p:cNvPr id="30" name="Rectangle 29">
            <a:extLst>
              <a:ext uri="{FF2B5EF4-FFF2-40B4-BE49-F238E27FC236}">
                <a16:creationId xmlns:a16="http://schemas.microsoft.com/office/drawing/2014/main" id="{0DC4E499-A181-4B4F-81C2-31E02CBACB64}"/>
              </a:ext>
            </a:extLst>
          </p:cNvPr>
          <p:cNvSpPr/>
          <p:nvPr/>
        </p:nvSpPr>
        <p:spPr>
          <a:xfrm>
            <a:off x="8940966" y="6027756"/>
            <a:ext cx="544754" cy="382308"/>
          </a:xfrm>
          <a:prstGeom prst="rect">
            <a:avLst/>
          </a:prstGeom>
        </p:spPr>
        <p:txBody>
          <a:bodyPr wrap="none">
            <a:spAutoFit/>
          </a:bodyPr>
          <a:lstStyle/>
          <a:p>
            <a:pPr defTabSz="932597"/>
            <a:r>
              <a:rPr lang="en-US" sz="1836" err="1">
                <a:solidFill>
                  <a:prstClr val="black"/>
                </a:solidFill>
                <a:latin typeface="Calibri" panose="020F0502020204030204"/>
              </a:rPr>
              <a:t>iotz</a:t>
            </a:r>
            <a:endParaRPr lang="en-US" sz="1836">
              <a:solidFill>
                <a:prstClr val="black"/>
              </a:solidFill>
              <a:latin typeface="Calibri" panose="020F0502020204030204"/>
            </a:endParaRPr>
          </a:p>
        </p:txBody>
      </p:sp>
    </p:spTree>
    <p:extLst>
      <p:ext uri="{BB962C8B-B14F-4D97-AF65-F5344CB8AC3E}">
        <p14:creationId xmlns:p14="http://schemas.microsoft.com/office/powerpoint/2010/main" val="61852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Develop Custom Modules with VS Code</a:t>
            </a:r>
          </a:p>
        </p:txBody>
      </p:sp>
      <p:pic>
        <p:nvPicPr>
          <p:cNvPr id="6" name="Picture 5" descr="A screenshot of a computer screen&#10;&#10;Description automatically generated">
            <a:extLst>
              <a:ext uri="{FF2B5EF4-FFF2-40B4-BE49-F238E27FC236}">
                <a16:creationId xmlns:a16="http://schemas.microsoft.com/office/drawing/2014/main" id="{2BE4D66C-859E-4DD5-A8D3-15F861443D19}"/>
              </a:ext>
            </a:extLst>
          </p:cNvPr>
          <p:cNvPicPr>
            <a:picLocks noChangeAspect="1"/>
          </p:cNvPicPr>
          <p:nvPr/>
        </p:nvPicPr>
        <p:blipFill>
          <a:blip r:embed="rId3"/>
          <a:stretch>
            <a:fillRect/>
          </a:stretch>
        </p:blipFill>
        <p:spPr>
          <a:xfrm>
            <a:off x="624740" y="2107283"/>
            <a:ext cx="11186995" cy="3603715"/>
          </a:xfrm>
          <a:prstGeom prst="rect">
            <a:avLst/>
          </a:prstGeom>
        </p:spPr>
      </p:pic>
    </p:spTree>
    <p:extLst>
      <p:ext uri="{BB962C8B-B14F-4D97-AF65-F5344CB8AC3E}">
        <p14:creationId xmlns:p14="http://schemas.microsoft.com/office/powerpoint/2010/main" val="201685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Work with Azure IoT Edge</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985980"/>
          </a:xfrm>
        </p:spPr>
        <p:txBody>
          <a:bodyPr/>
          <a:lstStyle/>
          <a:p>
            <a:pPr>
              <a:lnSpc>
                <a:spcPct val="150000"/>
              </a:lnSpc>
            </a:pPr>
            <a:r>
              <a:rPr lang="en-US" dirty="0"/>
              <a:t>IoT Edge Overview &amp; Features</a:t>
            </a:r>
          </a:p>
          <a:p>
            <a:pPr>
              <a:lnSpc>
                <a:spcPct val="150000"/>
              </a:lnSpc>
            </a:pPr>
            <a:r>
              <a:rPr lang="en-US" dirty="0"/>
              <a:t>AI on the Edge Overview</a:t>
            </a:r>
          </a:p>
          <a:p>
            <a:pPr>
              <a:lnSpc>
                <a:spcPct val="150000"/>
              </a:lnSpc>
            </a:pPr>
            <a:r>
              <a:rPr lang="en-US" dirty="0"/>
              <a:t>Tooling Support for IoT Edge</a:t>
            </a:r>
          </a:p>
          <a:p>
            <a:pPr>
              <a:lnSpc>
                <a:spcPct val="150000"/>
              </a:lnSpc>
            </a:pPr>
            <a:r>
              <a:rPr lang="en-US" dirty="0"/>
              <a:t>Lab: </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Set up and deploy an IoT Edge Device</a:t>
            </a:r>
          </a:p>
          <a:p>
            <a:pPr marL="342900" indent="-342900">
              <a:lnSpc>
                <a:spcPct val="150000"/>
              </a:lnSpc>
              <a:buFont typeface="Arial" panose="020B0604020202020204" pitchFamily="34" charset="0"/>
              <a:buChar char="•"/>
            </a:pPr>
            <a:r>
              <a:rPr lang="en-US" dirty="0">
                <a:solidFill>
                  <a:srgbClr val="5F5F5F"/>
                </a:solidFill>
                <a:latin typeface="Segoe UI" panose="020B0502040204020203" pitchFamily="34" charset="0"/>
              </a:rPr>
              <a:t>Developer Modules</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Configure an IoT Edge device</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3707785"/>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9335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F039D14-8E63-46A8-A37C-535BBACB6E45}"/>
              </a:ext>
            </a:extLst>
          </p:cNvPr>
          <p:cNvPicPr>
            <a:picLocks noChangeAspect="1"/>
          </p:cNvPicPr>
          <p:nvPr/>
        </p:nvPicPr>
        <p:blipFill>
          <a:blip r:embed="rId2"/>
          <a:stretch>
            <a:fillRect/>
          </a:stretch>
        </p:blipFill>
        <p:spPr>
          <a:xfrm>
            <a:off x="437303" y="316352"/>
            <a:ext cx="11563107" cy="6504247"/>
          </a:xfrm>
          <a:prstGeom prst="rect">
            <a:avLst/>
          </a:prstGeom>
        </p:spPr>
      </p:pic>
    </p:spTree>
    <p:extLst>
      <p:ext uri="{BB962C8B-B14F-4D97-AF65-F5344CB8AC3E}">
        <p14:creationId xmlns:p14="http://schemas.microsoft.com/office/powerpoint/2010/main" val="198212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3927-516B-4086-B9DA-BC5B9694DD44}"/>
              </a:ext>
            </a:extLst>
          </p:cNvPr>
          <p:cNvSpPr>
            <a:spLocks noGrp="1"/>
          </p:cNvSpPr>
          <p:nvPr>
            <p:ph type="title"/>
          </p:nvPr>
        </p:nvSpPr>
        <p:spPr/>
        <p:txBody>
          <a:bodyPr/>
          <a:lstStyle/>
          <a:p>
            <a:r>
              <a:rPr lang="en-US" sz="3200" dirty="0"/>
              <a:t>Create Azure Services and solutions to be deployed on the Edge</a:t>
            </a:r>
            <a:endParaRPr lang="en-US" dirty="0"/>
          </a:p>
        </p:txBody>
      </p:sp>
      <p:pic>
        <p:nvPicPr>
          <p:cNvPr id="6" name="Picture 5" descr="A close up of a logo&#10;&#10;Description automatically generated">
            <a:extLst>
              <a:ext uri="{FF2B5EF4-FFF2-40B4-BE49-F238E27FC236}">
                <a16:creationId xmlns:a16="http://schemas.microsoft.com/office/drawing/2014/main" id="{15D307D1-89B9-497F-B3A0-386E955A2AB8}"/>
              </a:ext>
            </a:extLst>
          </p:cNvPr>
          <p:cNvPicPr>
            <a:picLocks noChangeAspect="1"/>
          </p:cNvPicPr>
          <p:nvPr/>
        </p:nvPicPr>
        <p:blipFill>
          <a:blip r:embed="rId3"/>
          <a:stretch>
            <a:fillRect/>
          </a:stretch>
        </p:blipFill>
        <p:spPr>
          <a:xfrm>
            <a:off x="1093244" y="1298472"/>
            <a:ext cx="9601386" cy="5400779"/>
          </a:xfrm>
          <a:prstGeom prst="rect">
            <a:avLst/>
          </a:prstGeom>
        </p:spPr>
      </p:pic>
    </p:spTree>
    <p:extLst>
      <p:ext uri="{BB962C8B-B14F-4D97-AF65-F5344CB8AC3E}">
        <p14:creationId xmlns:p14="http://schemas.microsoft.com/office/powerpoint/2010/main" val="39135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Title 15">
            <a:extLst>
              <a:ext uri="{FF2B5EF4-FFF2-40B4-BE49-F238E27FC236}">
                <a16:creationId xmlns:a16="http://schemas.microsoft.com/office/drawing/2014/main" id="{C89E73F5-F5D0-4B14-9C17-B2E58B083F2C}"/>
              </a:ext>
            </a:extLst>
          </p:cNvPr>
          <p:cNvSpPr>
            <a:spLocks noGrp="1"/>
          </p:cNvSpPr>
          <p:nvPr>
            <p:ph type="title"/>
          </p:nvPr>
        </p:nvSpPr>
        <p:spPr>
          <a:xfrm>
            <a:off x="465139" y="632779"/>
            <a:ext cx="7423082" cy="820738"/>
          </a:xfrm>
        </p:spPr>
        <p:txBody>
          <a:bodyPr/>
          <a:lstStyle/>
          <a:p>
            <a:r>
              <a:rPr lang="en-US"/>
              <a:t>Innovations enabling new opportunities</a:t>
            </a:r>
          </a:p>
        </p:txBody>
      </p:sp>
      <p:sp>
        <p:nvSpPr>
          <p:cNvPr id="681" name="Oval 680">
            <a:extLst>
              <a:ext uri="{FF2B5EF4-FFF2-40B4-BE49-F238E27FC236}">
                <a16:creationId xmlns:a16="http://schemas.microsoft.com/office/drawing/2014/main" id="{3C18EA5C-B8D7-4880-A637-A20CC3C48714}"/>
              </a:ext>
            </a:extLst>
          </p:cNvPr>
          <p:cNvSpPr/>
          <p:nvPr/>
        </p:nvSpPr>
        <p:spPr bwMode="auto">
          <a:xfrm>
            <a:off x="3371085" y="1952786"/>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Oval 681">
            <a:extLst>
              <a:ext uri="{FF2B5EF4-FFF2-40B4-BE49-F238E27FC236}">
                <a16:creationId xmlns:a16="http://schemas.microsoft.com/office/drawing/2014/main" id="{775017AA-254D-4451-AED1-0AE518E3592A}"/>
              </a:ext>
            </a:extLst>
          </p:cNvPr>
          <p:cNvSpPr/>
          <p:nvPr/>
        </p:nvSpPr>
        <p:spPr bwMode="auto">
          <a:xfrm>
            <a:off x="3438944" y="1919184"/>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Freeform: Shape 684">
            <a:extLst>
              <a:ext uri="{FF2B5EF4-FFF2-40B4-BE49-F238E27FC236}">
                <a16:creationId xmlns:a16="http://schemas.microsoft.com/office/drawing/2014/main" id="{515B682A-687C-425B-99B5-FAFF713E6ACB}"/>
              </a:ext>
            </a:extLst>
          </p:cNvPr>
          <p:cNvSpPr/>
          <p:nvPr/>
        </p:nvSpPr>
        <p:spPr bwMode="auto">
          <a:xfrm>
            <a:off x="944817" y="5978282"/>
            <a:ext cx="2314661" cy="31148"/>
          </a:xfrm>
          <a:custGeom>
            <a:avLst/>
            <a:gdLst>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4174"/>
              <a:gd name="connsiteY0" fmla="*/ 3278815 h 3278815"/>
              <a:gd name="connsiteX1" fmla="*/ 2007220 w 3664174"/>
              <a:gd name="connsiteY1" fmla="*/ 2665498 h 3278815"/>
              <a:gd name="connsiteX2" fmla="*/ 3664174 w 3664174"/>
              <a:gd name="connsiteY2" fmla="*/ 0 h 3278815"/>
              <a:gd name="connsiteX0" fmla="*/ 0 w 3664174"/>
              <a:gd name="connsiteY0" fmla="*/ 3278815 h 3278815"/>
              <a:gd name="connsiteX1" fmla="*/ 919562 w 3664174"/>
              <a:gd name="connsiteY1" fmla="*/ 3115708 h 3278815"/>
              <a:gd name="connsiteX2" fmla="*/ 2007220 w 3664174"/>
              <a:gd name="connsiteY2" fmla="*/ 2665498 h 3278815"/>
              <a:gd name="connsiteX3" fmla="*/ 3664174 w 3664174"/>
              <a:gd name="connsiteY3" fmla="*/ 0 h 3278815"/>
              <a:gd name="connsiteX0" fmla="*/ 0 w 3664174"/>
              <a:gd name="connsiteY0" fmla="*/ 3278815 h 3401399"/>
              <a:gd name="connsiteX1" fmla="*/ 919562 w 3664174"/>
              <a:gd name="connsiteY1" fmla="*/ 3115708 h 3401399"/>
              <a:gd name="connsiteX2" fmla="*/ 3664174 w 3664174"/>
              <a:gd name="connsiteY2" fmla="*/ 0 h 3401399"/>
              <a:gd name="connsiteX0" fmla="*/ 0 w 919562"/>
              <a:gd name="connsiteY0" fmla="*/ 163107 h 285691"/>
              <a:gd name="connsiteX1" fmla="*/ 919562 w 919562"/>
              <a:gd name="connsiteY1" fmla="*/ 0 h 285691"/>
              <a:gd name="connsiteX0" fmla="*/ 0 w 919562"/>
              <a:gd name="connsiteY0" fmla="*/ 163107 h 163107"/>
              <a:gd name="connsiteX1" fmla="*/ 919562 w 919562"/>
              <a:gd name="connsiteY1" fmla="*/ 0 h 163107"/>
              <a:gd name="connsiteX0" fmla="*/ 0 w 803760"/>
              <a:gd name="connsiteY0" fmla="*/ 107446 h 107446"/>
              <a:gd name="connsiteX1" fmla="*/ 803760 w 803760"/>
              <a:gd name="connsiteY1" fmla="*/ 0 h 107446"/>
              <a:gd name="connsiteX0" fmla="*/ 0 w 803760"/>
              <a:gd name="connsiteY0" fmla="*/ 107446 h 107446"/>
              <a:gd name="connsiteX1" fmla="*/ 803760 w 803760"/>
              <a:gd name="connsiteY1" fmla="*/ 0 h 107446"/>
            </a:gdLst>
            <a:ahLst/>
            <a:cxnLst>
              <a:cxn ang="0">
                <a:pos x="connsiteX0" y="connsiteY0"/>
              </a:cxn>
              <a:cxn ang="0">
                <a:pos x="connsiteX1" y="connsiteY1"/>
              </a:cxn>
            </a:cxnLst>
            <a:rect l="l" t="t" r="r" b="b"/>
            <a:pathLst>
              <a:path w="803760" h="107446">
                <a:moveTo>
                  <a:pt x="0" y="107446"/>
                </a:moveTo>
                <a:cubicBezTo>
                  <a:pt x="153260" y="80262"/>
                  <a:pt x="641541" y="25944"/>
                  <a:pt x="803760"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7" name="Oval 686">
            <a:extLst>
              <a:ext uri="{FF2B5EF4-FFF2-40B4-BE49-F238E27FC236}">
                <a16:creationId xmlns:a16="http://schemas.microsoft.com/office/drawing/2014/main" id="{EBD5133C-338B-4BE1-9A3F-F4787C4278C3}"/>
              </a:ext>
            </a:extLst>
          </p:cNvPr>
          <p:cNvSpPr/>
          <p:nvPr/>
        </p:nvSpPr>
        <p:spPr bwMode="auto">
          <a:xfrm>
            <a:off x="6094354" y="1510391"/>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Oval 687">
            <a:extLst>
              <a:ext uri="{FF2B5EF4-FFF2-40B4-BE49-F238E27FC236}">
                <a16:creationId xmlns:a16="http://schemas.microsoft.com/office/drawing/2014/main" id="{5E64FA23-AB8A-4F57-8403-241642E63977}"/>
              </a:ext>
            </a:extLst>
          </p:cNvPr>
          <p:cNvSpPr/>
          <p:nvPr/>
        </p:nvSpPr>
        <p:spPr bwMode="auto">
          <a:xfrm>
            <a:off x="5981940" y="1493646"/>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nd circles">
            <a:extLst>
              <a:ext uri="{FF2B5EF4-FFF2-40B4-BE49-F238E27FC236}">
                <a16:creationId xmlns:a16="http://schemas.microsoft.com/office/drawing/2014/main" id="{FD2CABF6-D61E-44EB-8AD1-664063B3BA55}"/>
              </a:ext>
            </a:extLst>
          </p:cNvPr>
          <p:cNvGrpSpPr/>
          <p:nvPr/>
        </p:nvGrpSpPr>
        <p:grpSpPr>
          <a:xfrm>
            <a:off x="1264622" y="2472049"/>
            <a:ext cx="9953637" cy="1890824"/>
            <a:chOff x="1179566" y="2989359"/>
            <a:chExt cx="9953637" cy="1890824"/>
          </a:xfrm>
          <a:solidFill>
            <a:schemeClr val="bg1">
              <a:lumMod val="75000"/>
            </a:schemeClr>
          </a:solidFill>
        </p:grpSpPr>
        <p:sp>
          <p:nvSpPr>
            <p:cNvPr id="690" name="Rectangle 689">
              <a:extLst>
                <a:ext uri="{FF2B5EF4-FFF2-40B4-BE49-F238E27FC236}">
                  <a16:creationId xmlns:a16="http://schemas.microsoft.com/office/drawing/2014/main" id="{E3FB114A-1150-40D7-B759-0B3F81CFD1C8}"/>
                </a:ext>
              </a:extLst>
            </p:cNvPr>
            <p:cNvSpPr/>
            <p:nvPr/>
          </p:nvSpPr>
          <p:spPr bwMode="auto">
            <a:xfrm flipH="1">
              <a:off x="4945756" y="3164923"/>
              <a:ext cx="316951" cy="91252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8" name="Rectangle 697">
              <a:extLst>
                <a:ext uri="{FF2B5EF4-FFF2-40B4-BE49-F238E27FC236}">
                  <a16:creationId xmlns:a16="http://schemas.microsoft.com/office/drawing/2014/main" id="{F5E3DBCC-D119-4C79-B9C4-1220126486F1}"/>
                </a:ext>
              </a:extLst>
            </p:cNvPr>
            <p:cNvSpPr/>
            <p:nvPr/>
          </p:nvSpPr>
          <p:spPr bwMode="auto">
            <a:xfrm>
              <a:off x="4644917" y="4611231"/>
              <a:ext cx="2939602" cy="2628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5" name="Rectangle 677">
              <a:extLst>
                <a:ext uri="{FF2B5EF4-FFF2-40B4-BE49-F238E27FC236}">
                  <a16:creationId xmlns:a16="http://schemas.microsoft.com/office/drawing/2014/main" id="{5AFE505B-771F-43AF-8DA7-518CC0AD815B}"/>
                </a:ext>
              </a:extLst>
            </p:cNvPr>
            <p:cNvSpPr/>
            <p:nvPr/>
          </p:nvSpPr>
          <p:spPr bwMode="auto">
            <a:xfrm rot="16900103">
              <a:off x="2474809" y="3210305"/>
              <a:ext cx="273580" cy="2462758"/>
            </a:xfrm>
            <a:custGeom>
              <a:avLst/>
              <a:gdLst>
                <a:gd name="connsiteX0" fmla="*/ 0 w 272535"/>
                <a:gd name="connsiteY0" fmla="*/ 0 h 2369117"/>
                <a:gd name="connsiteX1" fmla="*/ 272535 w 272535"/>
                <a:gd name="connsiteY1" fmla="*/ 0 h 2369117"/>
                <a:gd name="connsiteX2" fmla="*/ 272535 w 272535"/>
                <a:gd name="connsiteY2" fmla="*/ 2369117 h 2369117"/>
                <a:gd name="connsiteX3" fmla="*/ 0 w 272535"/>
                <a:gd name="connsiteY3" fmla="*/ 2369117 h 2369117"/>
                <a:gd name="connsiteX4" fmla="*/ 0 w 272535"/>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22744 w 273580"/>
                <a:gd name="connsiteY0" fmla="*/ 0 h 2369259"/>
                <a:gd name="connsiteX1" fmla="*/ 273580 w 273580"/>
                <a:gd name="connsiteY1" fmla="*/ 27254 h 2369259"/>
                <a:gd name="connsiteX2" fmla="*/ 272535 w 273580"/>
                <a:gd name="connsiteY2" fmla="*/ 2369259 h 2369259"/>
                <a:gd name="connsiteX3" fmla="*/ 0 w 273580"/>
                <a:gd name="connsiteY3" fmla="*/ 2369259 h 2369259"/>
                <a:gd name="connsiteX4" fmla="*/ 22744 w 273580"/>
                <a:gd name="connsiteY4" fmla="*/ 0 h 236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580" h="2369259">
                  <a:moveTo>
                    <a:pt x="22744" y="0"/>
                  </a:moveTo>
                  <a:lnTo>
                    <a:pt x="273580" y="27254"/>
                  </a:lnTo>
                  <a:cubicBezTo>
                    <a:pt x="273232" y="807922"/>
                    <a:pt x="272883" y="1588591"/>
                    <a:pt x="272535" y="2369259"/>
                  </a:cubicBezTo>
                  <a:lnTo>
                    <a:pt x="0" y="2369259"/>
                  </a:lnTo>
                  <a:lnTo>
                    <a:pt x="22744" y="0"/>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6" name="Oval 705">
              <a:extLst>
                <a:ext uri="{FF2B5EF4-FFF2-40B4-BE49-F238E27FC236}">
                  <a16:creationId xmlns:a16="http://schemas.microsoft.com/office/drawing/2014/main" id="{00A60644-E25F-4805-B84B-97150ACF1830}"/>
                </a:ext>
              </a:extLst>
            </p:cNvPr>
            <p:cNvSpPr/>
            <p:nvPr/>
          </p:nvSpPr>
          <p:spPr bwMode="auto">
            <a:xfrm>
              <a:off x="3327415" y="4503247"/>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7" name="Rectangle 706">
              <a:extLst>
                <a:ext uri="{FF2B5EF4-FFF2-40B4-BE49-F238E27FC236}">
                  <a16:creationId xmlns:a16="http://schemas.microsoft.com/office/drawing/2014/main" id="{1C13AF19-EC3D-48AC-A10B-CA09584C1910}"/>
                </a:ext>
              </a:extLst>
            </p:cNvPr>
            <p:cNvSpPr/>
            <p:nvPr/>
          </p:nvSpPr>
          <p:spPr bwMode="auto">
            <a:xfrm flipH="1">
              <a:off x="2987359" y="3645244"/>
              <a:ext cx="316951" cy="55838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8" name="Oval 707">
              <a:extLst>
                <a:ext uri="{FF2B5EF4-FFF2-40B4-BE49-F238E27FC236}">
                  <a16:creationId xmlns:a16="http://schemas.microsoft.com/office/drawing/2014/main" id="{48D0B1C0-5196-4D0D-A74B-864580DA1769}"/>
                </a:ext>
              </a:extLst>
            </p:cNvPr>
            <p:cNvSpPr/>
            <p:nvPr/>
          </p:nvSpPr>
          <p:spPr bwMode="auto">
            <a:xfrm flipH="1">
              <a:off x="1179566" y="4010747"/>
              <a:ext cx="2124744"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9" name="Oval 708">
              <a:extLst>
                <a:ext uri="{FF2B5EF4-FFF2-40B4-BE49-F238E27FC236}">
                  <a16:creationId xmlns:a16="http://schemas.microsoft.com/office/drawing/2014/main" id="{10345FE3-EE6B-491E-9AF1-A7A2BF698172}"/>
                </a:ext>
              </a:extLst>
            </p:cNvPr>
            <p:cNvSpPr/>
            <p:nvPr/>
          </p:nvSpPr>
          <p:spPr bwMode="auto">
            <a:xfrm flipH="1">
              <a:off x="2987205" y="3453557"/>
              <a:ext cx="2275504" cy="37495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0" name="Rectangle 709">
              <a:extLst>
                <a:ext uri="{FF2B5EF4-FFF2-40B4-BE49-F238E27FC236}">
                  <a16:creationId xmlns:a16="http://schemas.microsoft.com/office/drawing/2014/main" id="{F195D825-1311-4BAB-9980-78563BC4059F}"/>
                </a:ext>
              </a:extLst>
            </p:cNvPr>
            <p:cNvSpPr/>
            <p:nvPr/>
          </p:nvSpPr>
          <p:spPr bwMode="auto">
            <a:xfrm rot="4699897" flipH="1">
              <a:off x="9425700" y="3303168"/>
              <a:ext cx="272535" cy="229914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1" name="Oval 710">
              <a:extLst>
                <a:ext uri="{FF2B5EF4-FFF2-40B4-BE49-F238E27FC236}">
                  <a16:creationId xmlns:a16="http://schemas.microsoft.com/office/drawing/2014/main" id="{48141BF6-9375-4D98-A552-9030F10DD58F}"/>
                </a:ext>
              </a:extLst>
            </p:cNvPr>
            <p:cNvSpPr/>
            <p:nvPr/>
          </p:nvSpPr>
          <p:spPr bwMode="auto">
            <a:xfrm flipH="1">
              <a:off x="6559094" y="4505225"/>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2" name="Rectangle 711">
              <a:extLst>
                <a:ext uri="{FF2B5EF4-FFF2-40B4-BE49-F238E27FC236}">
                  <a16:creationId xmlns:a16="http://schemas.microsoft.com/office/drawing/2014/main" id="{2CE410FA-F701-49AA-9AA4-1E32A9EB0FE1}"/>
                </a:ext>
              </a:extLst>
            </p:cNvPr>
            <p:cNvSpPr/>
            <p:nvPr/>
          </p:nvSpPr>
          <p:spPr bwMode="auto">
            <a:xfrm>
              <a:off x="8857701" y="3658151"/>
              <a:ext cx="316951" cy="55838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3" name="Oval 712">
              <a:extLst>
                <a:ext uri="{FF2B5EF4-FFF2-40B4-BE49-F238E27FC236}">
                  <a16:creationId xmlns:a16="http://schemas.microsoft.com/office/drawing/2014/main" id="{591B7B73-2290-4339-B974-EECFA7F9A953}"/>
                </a:ext>
              </a:extLst>
            </p:cNvPr>
            <p:cNvSpPr/>
            <p:nvPr/>
          </p:nvSpPr>
          <p:spPr bwMode="auto">
            <a:xfrm>
              <a:off x="8857701" y="4023654"/>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4" name="Rectangle 713">
              <a:extLst>
                <a:ext uri="{FF2B5EF4-FFF2-40B4-BE49-F238E27FC236}">
                  <a16:creationId xmlns:a16="http://schemas.microsoft.com/office/drawing/2014/main" id="{77F15A91-AD09-499C-9EC4-DEB107DF9922}"/>
                </a:ext>
              </a:extLst>
            </p:cNvPr>
            <p:cNvSpPr/>
            <p:nvPr/>
          </p:nvSpPr>
          <p:spPr bwMode="auto">
            <a:xfrm>
              <a:off x="6899303" y="3177829"/>
              <a:ext cx="316951" cy="87823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5" name="Oval 714">
              <a:extLst>
                <a:ext uri="{FF2B5EF4-FFF2-40B4-BE49-F238E27FC236}">
                  <a16:creationId xmlns:a16="http://schemas.microsoft.com/office/drawing/2014/main" id="{D13375B0-3B5A-4138-BC5F-7964F0214088}"/>
                </a:ext>
              </a:extLst>
            </p:cNvPr>
            <p:cNvSpPr/>
            <p:nvPr/>
          </p:nvSpPr>
          <p:spPr bwMode="auto">
            <a:xfrm>
              <a:off x="6899303" y="3466464"/>
              <a:ext cx="2275504" cy="37495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6" name="Oval 715">
              <a:extLst>
                <a:ext uri="{FF2B5EF4-FFF2-40B4-BE49-F238E27FC236}">
                  <a16:creationId xmlns:a16="http://schemas.microsoft.com/office/drawing/2014/main" id="{133AC3E1-D66F-4821-95CF-B90BE364659F}"/>
                </a:ext>
              </a:extLst>
            </p:cNvPr>
            <p:cNvSpPr/>
            <p:nvPr/>
          </p:nvSpPr>
          <p:spPr bwMode="auto">
            <a:xfrm>
              <a:off x="4940584" y="2989359"/>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17" name="Lines">
            <a:extLst>
              <a:ext uri="{FF2B5EF4-FFF2-40B4-BE49-F238E27FC236}">
                <a16:creationId xmlns:a16="http://schemas.microsoft.com/office/drawing/2014/main" id="{0A841885-E95E-43FC-A358-7E75E7C24589}"/>
              </a:ext>
            </a:extLst>
          </p:cNvPr>
          <p:cNvGrpSpPr/>
          <p:nvPr/>
        </p:nvGrpSpPr>
        <p:grpSpPr>
          <a:xfrm>
            <a:off x="2306793" y="2602694"/>
            <a:ext cx="7934292" cy="1849942"/>
            <a:chOff x="2221737" y="3120004"/>
            <a:chExt cx="7934292" cy="1849942"/>
          </a:xfrm>
        </p:grpSpPr>
        <p:cxnSp>
          <p:nvCxnSpPr>
            <p:cNvPr id="718" name="Straight Connector 717">
              <a:extLst>
                <a:ext uri="{FF2B5EF4-FFF2-40B4-BE49-F238E27FC236}">
                  <a16:creationId xmlns:a16="http://schemas.microsoft.com/office/drawing/2014/main" id="{4AD6DE4F-7500-4F30-820F-7CA21E956A93}"/>
                </a:ext>
              </a:extLst>
            </p:cNvPr>
            <p:cNvCxnSpPr>
              <a:cxnSpLocks/>
            </p:cNvCxnSpPr>
            <p:nvPr/>
          </p:nvCxnSpPr>
          <p:spPr>
            <a:xfrm flipH="1">
              <a:off x="9025703" y="3751572"/>
              <a:ext cx="0" cy="36576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8225A34C-8CC9-4B7B-A759-B40D763EDF94}"/>
                </a:ext>
              </a:extLst>
            </p:cNvPr>
            <p:cNvCxnSpPr>
              <a:cxnSpLocks/>
              <a:stCxn id="713" idx="4"/>
              <a:endCxn id="745" idx="0"/>
            </p:cNvCxnSpPr>
            <p:nvPr/>
          </p:nvCxnSpPr>
          <p:spPr>
            <a:xfrm flipH="1">
              <a:off x="8744985" y="4405700"/>
              <a:ext cx="1250467" cy="22244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0" name="Arc 719">
              <a:extLst>
                <a:ext uri="{FF2B5EF4-FFF2-40B4-BE49-F238E27FC236}">
                  <a16:creationId xmlns:a16="http://schemas.microsoft.com/office/drawing/2014/main" id="{A4256F4A-2E3C-4E18-8F29-78F0D743D29B}"/>
                </a:ext>
              </a:extLst>
            </p:cNvPr>
            <p:cNvSpPr/>
            <p:nvPr/>
          </p:nvSpPr>
          <p:spPr>
            <a:xfrm rot="322971">
              <a:off x="3267388" y="4637505"/>
              <a:ext cx="2651136" cy="319534"/>
            </a:xfrm>
            <a:prstGeom prst="arc">
              <a:avLst>
                <a:gd name="adj1" fmla="val 10977219"/>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37" name="Straight Connector 736">
              <a:extLst>
                <a:ext uri="{FF2B5EF4-FFF2-40B4-BE49-F238E27FC236}">
                  <a16:creationId xmlns:a16="http://schemas.microsoft.com/office/drawing/2014/main" id="{99AE047B-5F12-44F1-A576-409B731CE872}"/>
                </a:ext>
              </a:extLst>
            </p:cNvPr>
            <p:cNvCxnSpPr>
              <a:cxnSpLocks/>
            </p:cNvCxnSpPr>
            <p:nvPr/>
          </p:nvCxnSpPr>
          <p:spPr>
            <a:xfrm>
              <a:off x="3136308" y="3738665"/>
              <a:ext cx="0" cy="36576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251FFEBC-BCFE-458B-874D-F4DA9B7161AA}"/>
                </a:ext>
              </a:extLst>
            </p:cNvPr>
            <p:cNvCxnSpPr>
              <a:cxnSpLocks/>
            </p:cNvCxnSpPr>
            <p:nvPr/>
          </p:nvCxnSpPr>
          <p:spPr>
            <a:xfrm flipH="1">
              <a:off x="7059982" y="3279771"/>
              <a:ext cx="0" cy="28490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0" name="Arc 682">
              <a:extLst>
                <a:ext uri="{FF2B5EF4-FFF2-40B4-BE49-F238E27FC236}">
                  <a16:creationId xmlns:a16="http://schemas.microsoft.com/office/drawing/2014/main" id="{F95574DF-6078-445C-8145-2C7F6DA76A79}"/>
                </a:ext>
              </a:extLst>
            </p:cNvPr>
            <p:cNvSpPr/>
            <p:nvPr/>
          </p:nvSpPr>
          <p:spPr>
            <a:xfrm rot="20642978" flipH="1">
              <a:off x="2221737" y="4204219"/>
              <a:ext cx="936319" cy="97807"/>
            </a:xfrm>
            <a:custGeom>
              <a:avLst/>
              <a:gdLst>
                <a:gd name="connsiteX0" fmla="*/ 136874 w 1303156"/>
                <a:gd name="connsiteY0" fmla="*/ 37832 h 195613"/>
                <a:gd name="connsiteX1" fmla="*/ 648701 w 1303156"/>
                <a:gd name="connsiteY1" fmla="*/ 0 h 195613"/>
                <a:gd name="connsiteX2" fmla="*/ 1073530 w 1303156"/>
                <a:gd name="connsiteY2" fmla="*/ 23278 h 195613"/>
                <a:gd name="connsiteX3" fmla="*/ 651578 w 1303156"/>
                <a:gd name="connsiteY3" fmla="*/ 97807 h 195613"/>
                <a:gd name="connsiteX4" fmla="*/ 136874 w 1303156"/>
                <a:gd name="connsiteY4" fmla="*/ 37832 h 195613"/>
                <a:gd name="connsiteX0" fmla="*/ 136874 w 1303156"/>
                <a:gd name="connsiteY0" fmla="*/ 37832 h 195613"/>
                <a:gd name="connsiteX1" fmla="*/ 648701 w 1303156"/>
                <a:gd name="connsiteY1" fmla="*/ 0 h 195613"/>
                <a:gd name="connsiteX2" fmla="*/ 1073530 w 1303156"/>
                <a:gd name="connsiteY2" fmla="*/ 23278 h 195613"/>
                <a:gd name="connsiteX0" fmla="*/ 0 w 939723"/>
                <a:gd name="connsiteY0" fmla="*/ 37832 h 97807"/>
                <a:gd name="connsiteX1" fmla="*/ 511827 w 939723"/>
                <a:gd name="connsiteY1" fmla="*/ 0 h 97807"/>
                <a:gd name="connsiteX2" fmla="*/ 936656 w 939723"/>
                <a:gd name="connsiteY2" fmla="*/ 23278 h 97807"/>
                <a:gd name="connsiteX3" fmla="*/ 514704 w 939723"/>
                <a:gd name="connsiteY3" fmla="*/ 97807 h 97807"/>
                <a:gd name="connsiteX4" fmla="*/ 0 w 939723"/>
                <a:gd name="connsiteY4" fmla="*/ 37832 h 97807"/>
                <a:gd name="connsiteX0" fmla="*/ 0 w 939723"/>
                <a:gd name="connsiteY0" fmla="*/ 37832 h 97807"/>
                <a:gd name="connsiteX1" fmla="*/ 511827 w 939723"/>
                <a:gd name="connsiteY1" fmla="*/ 0 h 97807"/>
                <a:gd name="connsiteX2" fmla="*/ 939723 w 939723"/>
                <a:gd name="connsiteY2" fmla="*/ 50236 h 97807"/>
              </a:gdLst>
              <a:ahLst/>
              <a:cxnLst>
                <a:cxn ang="0">
                  <a:pos x="connsiteX0" y="connsiteY0"/>
                </a:cxn>
                <a:cxn ang="0">
                  <a:pos x="connsiteX1" y="connsiteY1"/>
                </a:cxn>
                <a:cxn ang="0">
                  <a:pos x="connsiteX2" y="connsiteY2"/>
                </a:cxn>
              </a:cxnLst>
              <a:rect l="l" t="t" r="r" b="b"/>
              <a:pathLst>
                <a:path w="939723" h="97807" stroke="0" extrusionOk="0">
                  <a:moveTo>
                    <a:pt x="0" y="37832"/>
                  </a:moveTo>
                  <a:cubicBezTo>
                    <a:pt x="122808" y="14084"/>
                    <a:pt x="311551" y="133"/>
                    <a:pt x="511827" y="0"/>
                  </a:cubicBezTo>
                  <a:cubicBezTo>
                    <a:pt x="667409" y="-103"/>
                    <a:pt x="818102" y="8154"/>
                    <a:pt x="936656" y="23278"/>
                  </a:cubicBezTo>
                  <a:lnTo>
                    <a:pt x="514704" y="97807"/>
                  </a:lnTo>
                  <a:lnTo>
                    <a:pt x="0" y="37832"/>
                  </a:lnTo>
                  <a:close/>
                </a:path>
                <a:path w="939723" h="97807" fill="none">
                  <a:moveTo>
                    <a:pt x="0" y="37832"/>
                  </a:moveTo>
                  <a:cubicBezTo>
                    <a:pt x="122808" y="14084"/>
                    <a:pt x="311551" y="133"/>
                    <a:pt x="511827" y="0"/>
                  </a:cubicBezTo>
                  <a:cubicBezTo>
                    <a:pt x="667409" y="-103"/>
                    <a:pt x="821169" y="35112"/>
                    <a:pt x="939723" y="50236"/>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Arc 740">
              <a:extLst>
                <a:ext uri="{FF2B5EF4-FFF2-40B4-BE49-F238E27FC236}">
                  <a16:creationId xmlns:a16="http://schemas.microsoft.com/office/drawing/2014/main" id="{C34E1515-8556-42BD-87A2-17946BF5D9C9}"/>
                </a:ext>
              </a:extLst>
            </p:cNvPr>
            <p:cNvSpPr/>
            <p:nvPr/>
          </p:nvSpPr>
          <p:spPr>
            <a:xfrm rot="21277029" flipH="1">
              <a:off x="2926076" y="3576584"/>
              <a:ext cx="2396551" cy="319537"/>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42" name="Straight Connector 741">
              <a:extLst>
                <a:ext uri="{FF2B5EF4-FFF2-40B4-BE49-F238E27FC236}">
                  <a16:creationId xmlns:a16="http://schemas.microsoft.com/office/drawing/2014/main" id="{B31F0D4E-3B56-4E65-9DC0-5E0D97E52E1D}"/>
                </a:ext>
              </a:extLst>
            </p:cNvPr>
            <p:cNvCxnSpPr>
              <a:cxnSpLocks/>
            </p:cNvCxnSpPr>
            <p:nvPr/>
          </p:nvCxnSpPr>
          <p:spPr>
            <a:xfrm>
              <a:off x="5102029" y="3266864"/>
              <a:ext cx="0" cy="28490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6CCD8A93-3C3D-435D-9C17-47580684ADB3}"/>
                </a:ext>
              </a:extLst>
            </p:cNvPr>
            <p:cNvCxnSpPr>
              <a:cxnSpLocks/>
              <a:stCxn id="740" idx="2"/>
              <a:endCxn id="720" idx="0"/>
            </p:cNvCxnSpPr>
            <p:nvPr/>
          </p:nvCxnSpPr>
          <p:spPr>
            <a:xfrm>
              <a:off x="2240127" y="4383056"/>
              <a:ext cx="1145500" cy="23730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5" name="Arc 744">
              <a:extLst>
                <a:ext uri="{FF2B5EF4-FFF2-40B4-BE49-F238E27FC236}">
                  <a16:creationId xmlns:a16="http://schemas.microsoft.com/office/drawing/2014/main" id="{40A8E3DB-CAE4-4C6C-9172-CD0A65DA1F1A}"/>
                </a:ext>
              </a:extLst>
            </p:cNvPr>
            <p:cNvSpPr/>
            <p:nvPr/>
          </p:nvSpPr>
          <p:spPr>
            <a:xfrm rot="21277029" flipH="1">
              <a:off x="6243487" y="4650412"/>
              <a:ext cx="2651136" cy="319534"/>
            </a:xfrm>
            <a:prstGeom prst="arc">
              <a:avLst>
                <a:gd name="adj1" fmla="val 11005005"/>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2" name="Arc 751">
              <a:extLst>
                <a:ext uri="{FF2B5EF4-FFF2-40B4-BE49-F238E27FC236}">
                  <a16:creationId xmlns:a16="http://schemas.microsoft.com/office/drawing/2014/main" id="{A8D55B42-41B0-4077-9602-56DFC5D72240}"/>
                </a:ext>
              </a:extLst>
            </p:cNvPr>
            <p:cNvSpPr/>
            <p:nvPr/>
          </p:nvSpPr>
          <p:spPr>
            <a:xfrm rot="957022">
              <a:off x="8852873" y="4217861"/>
              <a:ext cx="1303156" cy="195613"/>
            </a:xfrm>
            <a:prstGeom prst="arc">
              <a:avLst>
                <a:gd name="adj1" fmla="val 11198773"/>
                <a:gd name="adj2" fmla="val 21158152"/>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Arc 752">
              <a:extLst>
                <a:ext uri="{FF2B5EF4-FFF2-40B4-BE49-F238E27FC236}">
                  <a16:creationId xmlns:a16="http://schemas.microsoft.com/office/drawing/2014/main" id="{8E25E57E-CFA7-4EBB-8192-234ACD899555}"/>
                </a:ext>
              </a:extLst>
            </p:cNvPr>
            <p:cNvSpPr/>
            <p:nvPr/>
          </p:nvSpPr>
          <p:spPr>
            <a:xfrm rot="322971">
              <a:off x="6839384" y="3589491"/>
              <a:ext cx="2396551" cy="319537"/>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Arc 753">
              <a:extLst>
                <a:ext uri="{FF2B5EF4-FFF2-40B4-BE49-F238E27FC236}">
                  <a16:creationId xmlns:a16="http://schemas.microsoft.com/office/drawing/2014/main" id="{1B21101B-4295-47CE-8A9A-3151A8F31353}"/>
                </a:ext>
              </a:extLst>
            </p:cNvPr>
            <p:cNvSpPr/>
            <p:nvPr/>
          </p:nvSpPr>
          <p:spPr>
            <a:xfrm>
              <a:off x="5102028" y="3120004"/>
              <a:ext cx="1961801" cy="319534"/>
            </a:xfrm>
            <a:prstGeom prst="arc">
              <a:avLst>
                <a:gd name="adj1" fmla="val 10820284"/>
                <a:gd name="adj2" fmla="val 0"/>
              </a:avLst>
            </a:prstGeom>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55" name="Straight Connector 754">
              <a:extLst>
                <a:ext uri="{FF2B5EF4-FFF2-40B4-BE49-F238E27FC236}">
                  <a16:creationId xmlns:a16="http://schemas.microsoft.com/office/drawing/2014/main" id="{FBF4A0F4-54B6-44B9-AFD7-023D2E1C3B5C}"/>
                </a:ext>
              </a:extLst>
            </p:cNvPr>
            <p:cNvCxnSpPr>
              <a:cxnSpLocks/>
              <a:stCxn id="745" idx="2"/>
              <a:endCxn id="720" idx="2"/>
            </p:cNvCxnSpPr>
            <p:nvPr/>
          </p:nvCxnSpPr>
          <p:spPr>
            <a:xfrm flipH="1" flipV="1">
              <a:off x="5447380" y="4754301"/>
              <a:ext cx="1267251" cy="12907"/>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7" name="Oval 756">
            <a:extLst>
              <a:ext uri="{FF2B5EF4-FFF2-40B4-BE49-F238E27FC236}">
                <a16:creationId xmlns:a16="http://schemas.microsoft.com/office/drawing/2014/main" id="{DE80AD49-E003-4EC0-9681-86AAD5452F56}"/>
              </a:ext>
            </a:extLst>
          </p:cNvPr>
          <p:cNvSpPr/>
          <p:nvPr/>
        </p:nvSpPr>
        <p:spPr bwMode="auto">
          <a:xfrm>
            <a:off x="8409077" y="1750918"/>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8" name="Oval 757">
            <a:extLst>
              <a:ext uri="{FF2B5EF4-FFF2-40B4-BE49-F238E27FC236}">
                <a16:creationId xmlns:a16="http://schemas.microsoft.com/office/drawing/2014/main" id="{91EB5791-0045-496B-B5F9-4446AD2D5BB9}"/>
              </a:ext>
            </a:extLst>
          </p:cNvPr>
          <p:cNvSpPr/>
          <p:nvPr/>
        </p:nvSpPr>
        <p:spPr bwMode="auto">
          <a:xfrm>
            <a:off x="8278998" y="1738585"/>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9" name="5G circle">
            <a:extLst>
              <a:ext uri="{FF2B5EF4-FFF2-40B4-BE49-F238E27FC236}">
                <a16:creationId xmlns:a16="http://schemas.microsoft.com/office/drawing/2014/main" id="{E005DFF7-2CB9-4831-B065-72FEF29463DB}"/>
              </a:ext>
            </a:extLst>
          </p:cNvPr>
          <p:cNvSpPr/>
          <p:nvPr/>
        </p:nvSpPr>
        <p:spPr bwMode="auto">
          <a:xfrm>
            <a:off x="809332" y="1497213"/>
            <a:ext cx="10726022" cy="3653189"/>
          </a:xfrm>
          <a:prstGeom prst="ellipse">
            <a:avLst/>
          </a:prstGeom>
          <a:ln w="952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60" name="Oval 759">
            <a:extLst>
              <a:ext uri="{FF2B5EF4-FFF2-40B4-BE49-F238E27FC236}">
                <a16:creationId xmlns:a16="http://schemas.microsoft.com/office/drawing/2014/main" id="{8E32E94E-AADA-4C58-89B6-B6DBC271F90E}"/>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1" name="Oval 760">
            <a:extLst>
              <a:ext uri="{FF2B5EF4-FFF2-40B4-BE49-F238E27FC236}">
                <a16:creationId xmlns:a16="http://schemas.microsoft.com/office/drawing/2014/main" id="{12D42F57-18B3-41A2-9CC0-36D36BEBA361}"/>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Oval 761">
            <a:extLst>
              <a:ext uri="{FF2B5EF4-FFF2-40B4-BE49-F238E27FC236}">
                <a16:creationId xmlns:a16="http://schemas.microsoft.com/office/drawing/2014/main" id="{9C261043-C33F-491A-830B-4008DF66E864}"/>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3" name="Oval 762">
            <a:extLst>
              <a:ext uri="{FF2B5EF4-FFF2-40B4-BE49-F238E27FC236}">
                <a16:creationId xmlns:a16="http://schemas.microsoft.com/office/drawing/2014/main" id="{D3639DB3-C53B-4926-B063-679262104A37}"/>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4" name="Oval 763">
            <a:extLst>
              <a:ext uri="{FF2B5EF4-FFF2-40B4-BE49-F238E27FC236}">
                <a16:creationId xmlns:a16="http://schemas.microsoft.com/office/drawing/2014/main" id="{3BD56EC6-8D23-46F4-98B8-4D6E1A92BFFD}"/>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6" name="Oval 1575">
            <a:extLst>
              <a:ext uri="{FF2B5EF4-FFF2-40B4-BE49-F238E27FC236}">
                <a16:creationId xmlns:a16="http://schemas.microsoft.com/office/drawing/2014/main" id="{FEF2205C-06F5-4B4D-8C41-09401BFA519E}"/>
              </a:ext>
            </a:extLst>
          </p:cNvPr>
          <p:cNvSpPr/>
          <p:nvPr/>
        </p:nvSpPr>
        <p:spPr bwMode="auto">
          <a:xfrm>
            <a:off x="1733794" y="4302051"/>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7" name="Oval 1576">
            <a:extLst>
              <a:ext uri="{FF2B5EF4-FFF2-40B4-BE49-F238E27FC236}">
                <a16:creationId xmlns:a16="http://schemas.microsoft.com/office/drawing/2014/main" id="{E19B2E68-B4A0-4A6C-8F06-8E8FDDB92F8A}"/>
              </a:ext>
            </a:extLst>
          </p:cNvPr>
          <p:cNvSpPr/>
          <p:nvPr/>
        </p:nvSpPr>
        <p:spPr bwMode="auto">
          <a:xfrm>
            <a:off x="1661046" y="4210614"/>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2" name="Oval 971">
            <a:extLst>
              <a:ext uri="{FF2B5EF4-FFF2-40B4-BE49-F238E27FC236}">
                <a16:creationId xmlns:a16="http://schemas.microsoft.com/office/drawing/2014/main" id="{25C56B8F-F463-475E-853B-DE36DFE7278C}"/>
              </a:ext>
            </a:extLst>
          </p:cNvPr>
          <p:cNvSpPr/>
          <p:nvPr/>
        </p:nvSpPr>
        <p:spPr bwMode="auto">
          <a:xfrm>
            <a:off x="1771235" y="4210614"/>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3" name="Oval 972">
            <a:extLst>
              <a:ext uri="{FF2B5EF4-FFF2-40B4-BE49-F238E27FC236}">
                <a16:creationId xmlns:a16="http://schemas.microsoft.com/office/drawing/2014/main" id="{FB5F6BB8-3810-4724-9A5B-E83672814A5A}"/>
              </a:ext>
            </a:extLst>
          </p:cNvPr>
          <p:cNvSpPr/>
          <p:nvPr/>
        </p:nvSpPr>
        <p:spPr bwMode="auto">
          <a:xfrm>
            <a:off x="1829046" y="4272281"/>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0" name="Oval 969">
            <a:extLst>
              <a:ext uri="{FF2B5EF4-FFF2-40B4-BE49-F238E27FC236}">
                <a16:creationId xmlns:a16="http://schemas.microsoft.com/office/drawing/2014/main" id="{7F279BF9-BF35-4E56-B2D2-E2AE2FD5C3E2}"/>
              </a:ext>
            </a:extLst>
          </p:cNvPr>
          <p:cNvSpPr/>
          <p:nvPr/>
        </p:nvSpPr>
        <p:spPr bwMode="auto">
          <a:xfrm>
            <a:off x="4576913" y="4940872"/>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1" name="Oval 970">
            <a:extLst>
              <a:ext uri="{FF2B5EF4-FFF2-40B4-BE49-F238E27FC236}">
                <a16:creationId xmlns:a16="http://schemas.microsoft.com/office/drawing/2014/main" id="{260549F4-1A28-4D17-AD76-9AA790A32817}"/>
              </a:ext>
            </a:extLst>
          </p:cNvPr>
          <p:cNvSpPr/>
          <p:nvPr/>
        </p:nvSpPr>
        <p:spPr bwMode="auto">
          <a:xfrm>
            <a:off x="4519652" y="4985311"/>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8" name="Oval 967">
            <a:extLst>
              <a:ext uri="{FF2B5EF4-FFF2-40B4-BE49-F238E27FC236}">
                <a16:creationId xmlns:a16="http://schemas.microsoft.com/office/drawing/2014/main" id="{4392DA04-A6A9-4FFB-957F-CB4ABE3709A0}"/>
              </a:ext>
            </a:extLst>
          </p:cNvPr>
          <p:cNvSpPr/>
          <p:nvPr/>
        </p:nvSpPr>
        <p:spPr bwMode="auto">
          <a:xfrm>
            <a:off x="8349820" y="4833778"/>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9" name="Oval 968">
            <a:extLst>
              <a:ext uri="{FF2B5EF4-FFF2-40B4-BE49-F238E27FC236}">
                <a16:creationId xmlns:a16="http://schemas.microsoft.com/office/drawing/2014/main" id="{7BC2695F-CD9A-45B3-8159-FDEC71570D8B}"/>
              </a:ext>
            </a:extLst>
          </p:cNvPr>
          <p:cNvSpPr/>
          <p:nvPr/>
        </p:nvSpPr>
        <p:spPr bwMode="auto">
          <a:xfrm>
            <a:off x="8543014" y="4836323"/>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5" name="Oval 1424">
            <a:extLst>
              <a:ext uri="{FF2B5EF4-FFF2-40B4-BE49-F238E27FC236}">
                <a16:creationId xmlns:a16="http://schemas.microsoft.com/office/drawing/2014/main" id="{C3933A86-F9AB-4C4E-AFA9-7F5F5C032693}"/>
              </a:ext>
            </a:extLst>
          </p:cNvPr>
          <p:cNvSpPr/>
          <p:nvPr/>
        </p:nvSpPr>
        <p:spPr bwMode="auto">
          <a:xfrm>
            <a:off x="11116225" y="2641992"/>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6" name="Oval 1425">
            <a:extLst>
              <a:ext uri="{FF2B5EF4-FFF2-40B4-BE49-F238E27FC236}">
                <a16:creationId xmlns:a16="http://schemas.microsoft.com/office/drawing/2014/main" id="{49372D1D-235D-493E-B3A7-71EC6AA90DFF}"/>
              </a:ext>
            </a:extLst>
          </p:cNvPr>
          <p:cNvSpPr/>
          <p:nvPr/>
        </p:nvSpPr>
        <p:spPr bwMode="auto">
          <a:xfrm>
            <a:off x="10916421" y="2641992"/>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6" name="Oval 965">
            <a:extLst>
              <a:ext uri="{FF2B5EF4-FFF2-40B4-BE49-F238E27FC236}">
                <a16:creationId xmlns:a16="http://schemas.microsoft.com/office/drawing/2014/main" id="{3043BAAF-04F1-4924-91B0-6341B5176E9A}"/>
              </a:ext>
            </a:extLst>
          </p:cNvPr>
          <p:cNvSpPr/>
          <p:nvPr/>
        </p:nvSpPr>
        <p:spPr bwMode="auto">
          <a:xfrm>
            <a:off x="10835330" y="2659965"/>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7" name="Oval 966">
            <a:extLst>
              <a:ext uri="{FF2B5EF4-FFF2-40B4-BE49-F238E27FC236}">
                <a16:creationId xmlns:a16="http://schemas.microsoft.com/office/drawing/2014/main" id="{162D9E9D-1B4D-4ECF-AF35-96A3FF41203B}"/>
              </a:ext>
            </a:extLst>
          </p:cNvPr>
          <p:cNvSpPr/>
          <p:nvPr/>
        </p:nvSpPr>
        <p:spPr bwMode="auto">
          <a:xfrm>
            <a:off x="11194741" y="2659965"/>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4" name="Oval 963">
            <a:extLst>
              <a:ext uri="{FF2B5EF4-FFF2-40B4-BE49-F238E27FC236}">
                <a16:creationId xmlns:a16="http://schemas.microsoft.com/office/drawing/2014/main" id="{2D3972A5-59B2-4458-8814-9246E276354A}"/>
              </a:ext>
            </a:extLst>
          </p:cNvPr>
          <p:cNvSpPr/>
          <p:nvPr/>
        </p:nvSpPr>
        <p:spPr bwMode="auto">
          <a:xfrm>
            <a:off x="8614015" y="1772354"/>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5" name="Oval 964">
            <a:extLst>
              <a:ext uri="{FF2B5EF4-FFF2-40B4-BE49-F238E27FC236}">
                <a16:creationId xmlns:a16="http://schemas.microsoft.com/office/drawing/2014/main" id="{9BB7A2A2-959F-48A3-88C0-0A2C78244C7F}"/>
              </a:ext>
            </a:extLst>
          </p:cNvPr>
          <p:cNvSpPr/>
          <p:nvPr/>
        </p:nvSpPr>
        <p:spPr bwMode="auto">
          <a:xfrm>
            <a:off x="8483936" y="1760021"/>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2" name="Oval 961">
            <a:extLst>
              <a:ext uri="{FF2B5EF4-FFF2-40B4-BE49-F238E27FC236}">
                <a16:creationId xmlns:a16="http://schemas.microsoft.com/office/drawing/2014/main" id="{0F75C59C-CA15-47D5-86FF-B2082CCB21CB}"/>
              </a:ext>
            </a:extLst>
          </p:cNvPr>
          <p:cNvSpPr/>
          <p:nvPr/>
        </p:nvSpPr>
        <p:spPr bwMode="auto">
          <a:xfrm>
            <a:off x="6188790" y="15928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3" name="Oval 962">
            <a:extLst>
              <a:ext uri="{FF2B5EF4-FFF2-40B4-BE49-F238E27FC236}">
                <a16:creationId xmlns:a16="http://schemas.microsoft.com/office/drawing/2014/main" id="{DE71C2C9-2A7F-4393-A040-1D697C0D11F5}"/>
              </a:ext>
            </a:extLst>
          </p:cNvPr>
          <p:cNvSpPr/>
          <p:nvPr/>
        </p:nvSpPr>
        <p:spPr bwMode="auto">
          <a:xfrm>
            <a:off x="6273434" y="1548920"/>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0" name="Oval 959">
            <a:extLst>
              <a:ext uri="{FF2B5EF4-FFF2-40B4-BE49-F238E27FC236}">
                <a16:creationId xmlns:a16="http://schemas.microsoft.com/office/drawing/2014/main" id="{4FF632E5-96C6-4C17-8A9B-8C148557DA99}"/>
              </a:ext>
            </a:extLst>
          </p:cNvPr>
          <p:cNvSpPr/>
          <p:nvPr/>
        </p:nvSpPr>
        <p:spPr bwMode="auto">
          <a:xfrm>
            <a:off x="3541997" y="1914389"/>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1" name="Oval 960">
            <a:extLst>
              <a:ext uri="{FF2B5EF4-FFF2-40B4-BE49-F238E27FC236}">
                <a16:creationId xmlns:a16="http://schemas.microsoft.com/office/drawing/2014/main" id="{F5D18EB1-8535-436F-8B49-E3323FDF8E25}"/>
              </a:ext>
            </a:extLst>
          </p:cNvPr>
          <p:cNvSpPr/>
          <p:nvPr/>
        </p:nvSpPr>
        <p:spPr bwMode="auto">
          <a:xfrm>
            <a:off x="3604233" y="1885983"/>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9D49B8C0-F851-4BD0-8C59-55539F6CE765}"/>
              </a:ext>
            </a:extLst>
          </p:cNvPr>
          <p:cNvSpPr/>
          <p:nvPr/>
        </p:nvSpPr>
        <p:spPr bwMode="auto">
          <a:xfrm>
            <a:off x="8521480" y="4899607"/>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5" name="Oval 764">
            <a:extLst>
              <a:ext uri="{FF2B5EF4-FFF2-40B4-BE49-F238E27FC236}">
                <a16:creationId xmlns:a16="http://schemas.microsoft.com/office/drawing/2014/main" id="{7713345A-AA8C-4E54-8FEC-A359D0DA6320}"/>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6" name="Oval 765">
            <a:extLst>
              <a:ext uri="{FF2B5EF4-FFF2-40B4-BE49-F238E27FC236}">
                <a16:creationId xmlns:a16="http://schemas.microsoft.com/office/drawing/2014/main" id="{8495F11E-E55F-40EA-B909-4ED50E407FF2}"/>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7" name="Oval 766">
            <a:extLst>
              <a:ext uri="{FF2B5EF4-FFF2-40B4-BE49-F238E27FC236}">
                <a16:creationId xmlns:a16="http://schemas.microsoft.com/office/drawing/2014/main" id="{EBE17C05-4586-4331-AF0F-53025049A53D}"/>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9" name="Oval 768">
            <a:extLst>
              <a:ext uri="{FF2B5EF4-FFF2-40B4-BE49-F238E27FC236}">
                <a16:creationId xmlns:a16="http://schemas.microsoft.com/office/drawing/2014/main" id="{99B9544A-048B-41A4-9F01-D6D596591088}"/>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0" name="Oval 769">
            <a:extLst>
              <a:ext uri="{FF2B5EF4-FFF2-40B4-BE49-F238E27FC236}">
                <a16:creationId xmlns:a16="http://schemas.microsoft.com/office/drawing/2014/main" id="{084802FA-B999-44D7-8D1C-297E9077E78C}"/>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1" name="Oval 770">
            <a:extLst>
              <a:ext uri="{FF2B5EF4-FFF2-40B4-BE49-F238E27FC236}">
                <a16:creationId xmlns:a16="http://schemas.microsoft.com/office/drawing/2014/main" id="{ACD6ADDC-C0D4-4AE3-B235-01588E7DF5C4}"/>
              </a:ext>
            </a:extLst>
          </p:cNvPr>
          <p:cNvSpPr/>
          <p:nvPr/>
        </p:nvSpPr>
        <p:spPr bwMode="auto">
          <a:xfrm>
            <a:off x="9397506" y="2928254"/>
            <a:ext cx="496310" cy="49631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2" name="Energy">
            <a:extLst>
              <a:ext uri="{FF2B5EF4-FFF2-40B4-BE49-F238E27FC236}">
                <a16:creationId xmlns:a16="http://schemas.microsoft.com/office/drawing/2014/main" id="{FC698997-3A56-49C7-8959-7B63BC36453E}"/>
              </a:ext>
            </a:extLst>
          </p:cNvPr>
          <p:cNvGrpSpPr/>
          <p:nvPr/>
        </p:nvGrpSpPr>
        <p:grpSpPr>
          <a:xfrm>
            <a:off x="9147967" y="2744165"/>
            <a:ext cx="2070584" cy="1397554"/>
            <a:chOff x="9062911" y="3261475"/>
            <a:chExt cx="2070584" cy="1397554"/>
          </a:xfrm>
        </p:grpSpPr>
        <p:pic>
          <p:nvPicPr>
            <p:cNvPr id="773" name="Graphic 772">
              <a:extLst>
                <a:ext uri="{FF2B5EF4-FFF2-40B4-BE49-F238E27FC236}">
                  <a16:creationId xmlns:a16="http://schemas.microsoft.com/office/drawing/2014/main" id="{BF8D744D-F516-43B9-93A2-F5CA5808E8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670" y="3261475"/>
              <a:ext cx="385628" cy="621291"/>
            </a:xfrm>
            <a:prstGeom prst="rect">
              <a:avLst/>
            </a:prstGeom>
          </p:spPr>
        </p:pic>
        <p:sp>
          <p:nvSpPr>
            <p:cNvPr id="774" name="Arc 773">
              <a:extLst>
                <a:ext uri="{FF2B5EF4-FFF2-40B4-BE49-F238E27FC236}">
                  <a16:creationId xmlns:a16="http://schemas.microsoft.com/office/drawing/2014/main" id="{205AD84F-A52B-422A-A381-BF3FAE2FDD59}"/>
                </a:ext>
              </a:extLst>
            </p:cNvPr>
            <p:cNvSpPr/>
            <p:nvPr/>
          </p:nvSpPr>
          <p:spPr>
            <a:xfrm>
              <a:off x="9665272" y="3690784"/>
              <a:ext cx="1468223" cy="968245"/>
            </a:xfrm>
            <a:prstGeom prst="arc">
              <a:avLst>
                <a:gd name="adj1" fmla="val 11062348"/>
                <a:gd name="adj2" fmla="val 175971"/>
              </a:avLst>
            </a:prstGeom>
            <a:solidFill>
              <a:schemeClr val="bg1">
                <a:lumMod val="65000"/>
              </a:schemeClr>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5" name="Arc 774">
              <a:extLst>
                <a:ext uri="{FF2B5EF4-FFF2-40B4-BE49-F238E27FC236}">
                  <a16:creationId xmlns:a16="http://schemas.microsoft.com/office/drawing/2014/main" id="{E45426AB-4C31-4008-990F-301B6AC13A17}"/>
                </a:ext>
              </a:extLst>
            </p:cNvPr>
            <p:cNvSpPr/>
            <p:nvPr/>
          </p:nvSpPr>
          <p:spPr>
            <a:xfrm>
              <a:off x="9285700" y="3809695"/>
              <a:ext cx="666870" cy="666869"/>
            </a:xfrm>
            <a:prstGeom prst="arc">
              <a:avLst>
                <a:gd name="adj1" fmla="val 10746547"/>
                <a:gd name="adj2" fmla="val 0"/>
              </a:avLst>
            </a:prstGeom>
            <a:solidFill>
              <a:schemeClr val="bg1">
                <a:lumMod val="65000"/>
              </a:schemeClr>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6" name="Freeform: Shape 775">
              <a:extLst>
                <a:ext uri="{FF2B5EF4-FFF2-40B4-BE49-F238E27FC236}">
                  <a16:creationId xmlns:a16="http://schemas.microsoft.com/office/drawing/2014/main" id="{6117BC8C-A89C-41BB-BCB4-3361E153DB5D}"/>
                </a:ext>
              </a:extLst>
            </p:cNvPr>
            <p:cNvSpPr/>
            <p:nvPr/>
          </p:nvSpPr>
          <p:spPr>
            <a:xfrm>
              <a:off x="10742462" y="385798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7" name="Freeform: Shape 776">
              <a:extLst>
                <a:ext uri="{FF2B5EF4-FFF2-40B4-BE49-F238E27FC236}">
                  <a16:creationId xmlns:a16="http://schemas.microsoft.com/office/drawing/2014/main" id="{7DCD168F-37D3-40DB-9BB3-92B5BD55DC83}"/>
                </a:ext>
              </a:extLst>
            </p:cNvPr>
            <p:cNvSpPr/>
            <p:nvPr/>
          </p:nvSpPr>
          <p:spPr>
            <a:xfrm>
              <a:off x="9553977" y="3699216"/>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8" name="Freeform: Shape 777">
              <a:extLst>
                <a:ext uri="{FF2B5EF4-FFF2-40B4-BE49-F238E27FC236}">
                  <a16:creationId xmlns:a16="http://schemas.microsoft.com/office/drawing/2014/main" id="{45230712-15A2-4899-BE59-343D280008F8}"/>
                </a:ext>
              </a:extLst>
            </p:cNvPr>
            <p:cNvSpPr/>
            <p:nvPr/>
          </p:nvSpPr>
          <p:spPr>
            <a:xfrm>
              <a:off x="10357255" y="357454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9" name="Freeform: Shape 778">
              <a:extLst>
                <a:ext uri="{FF2B5EF4-FFF2-40B4-BE49-F238E27FC236}">
                  <a16:creationId xmlns:a16="http://schemas.microsoft.com/office/drawing/2014/main" id="{7B96CD65-0037-41D4-A37B-C4E2F0925439}"/>
                </a:ext>
              </a:extLst>
            </p:cNvPr>
            <p:cNvSpPr/>
            <p:nvPr/>
          </p:nvSpPr>
          <p:spPr>
            <a:xfrm>
              <a:off x="9685252" y="4056065"/>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0" name="Freeform: Shape 779">
              <a:extLst>
                <a:ext uri="{FF2B5EF4-FFF2-40B4-BE49-F238E27FC236}">
                  <a16:creationId xmlns:a16="http://schemas.microsoft.com/office/drawing/2014/main" id="{1DD4205F-0860-4558-86AD-780FA317ECA3}"/>
                </a:ext>
              </a:extLst>
            </p:cNvPr>
            <p:cNvSpPr/>
            <p:nvPr/>
          </p:nvSpPr>
          <p:spPr>
            <a:xfrm>
              <a:off x="9062911" y="4084792"/>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1" name="Freeform: Shape 780">
              <a:extLst>
                <a:ext uri="{FF2B5EF4-FFF2-40B4-BE49-F238E27FC236}">
                  <a16:creationId xmlns:a16="http://schemas.microsoft.com/office/drawing/2014/main" id="{3D36EEE4-6E85-4C57-8132-851463AE1233}"/>
                </a:ext>
              </a:extLst>
            </p:cNvPr>
            <p:cNvSpPr/>
            <p:nvPr/>
          </p:nvSpPr>
          <p:spPr>
            <a:xfrm rot="6633693">
              <a:off x="9861354" y="4037937"/>
              <a:ext cx="292332" cy="248939"/>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2" name="Freeform: Shape 781">
              <a:extLst>
                <a:ext uri="{FF2B5EF4-FFF2-40B4-BE49-F238E27FC236}">
                  <a16:creationId xmlns:a16="http://schemas.microsoft.com/office/drawing/2014/main" id="{AAD4CFE1-D1D7-4B87-98C2-84708D127103}"/>
                </a:ext>
              </a:extLst>
            </p:cNvPr>
            <p:cNvSpPr/>
            <p:nvPr/>
          </p:nvSpPr>
          <p:spPr>
            <a:xfrm>
              <a:off x="10032701" y="4045329"/>
              <a:ext cx="354282" cy="30169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83" name="Wireless 4">
            <a:extLst>
              <a:ext uri="{FF2B5EF4-FFF2-40B4-BE49-F238E27FC236}">
                <a16:creationId xmlns:a16="http://schemas.microsoft.com/office/drawing/2014/main" id="{588201EF-DB9D-419F-AAA4-5AB1D5F167AA}"/>
              </a:ext>
            </a:extLst>
          </p:cNvPr>
          <p:cNvSpPr/>
          <p:nvPr/>
        </p:nvSpPr>
        <p:spPr>
          <a:xfrm>
            <a:off x="7510363" y="2645019"/>
            <a:ext cx="49688" cy="24845"/>
          </a:xfrm>
          <a:custGeom>
            <a:avLst/>
            <a:gdLst>
              <a:gd name="connsiteX0" fmla="*/ 63112 w 61875"/>
              <a:gd name="connsiteY0" fmla="*/ 17944 h 30937"/>
              <a:gd name="connsiteX1" fmla="*/ 31556 w 61875"/>
              <a:gd name="connsiteY1" fmla="*/ 35888 h 30937"/>
              <a:gd name="connsiteX2" fmla="*/ 0 w 61875"/>
              <a:gd name="connsiteY2" fmla="*/ 17944 h 30937"/>
              <a:gd name="connsiteX3" fmla="*/ 31556 w 61875"/>
              <a:gd name="connsiteY3" fmla="*/ 0 h 30937"/>
              <a:gd name="connsiteX4" fmla="*/ 63112 w 61875"/>
              <a:gd name="connsiteY4" fmla="*/ 17944 h 3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5" h="30937">
                <a:moveTo>
                  <a:pt x="63112" y="17944"/>
                </a:moveTo>
                <a:cubicBezTo>
                  <a:pt x="63112" y="27854"/>
                  <a:pt x="48984" y="35888"/>
                  <a:pt x="31556" y="35888"/>
                </a:cubicBezTo>
                <a:cubicBezTo>
                  <a:pt x="14128" y="35888"/>
                  <a:pt x="0" y="27854"/>
                  <a:pt x="0" y="17944"/>
                </a:cubicBezTo>
                <a:cubicBezTo>
                  <a:pt x="0" y="8034"/>
                  <a:pt x="14128" y="0"/>
                  <a:pt x="31556" y="0"/>
                </a:cubicBezTo>
                <a:cubicBezTo>
                  <a:pt x="48984" y="0"/>
                  <a:pt x="63112" y="8034"/>
                  <a:pt x="63112" y="17944"/>
                </a:cubicBez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4" name="Wireless 3">
            <a:extLst>
              <a:ext uri="{FF2B5EF4-FFF2-40B4-BE49-F238E27FC236}">
                <a16:creationId xmlns:a16="http://schemas.microsoft.com/office/drawing/2014/main" id="{2F47FEBD-2859-456F-BB8D-5F1BB5D04E33}"/>
              </a:ext>
            </a:extLst>
          </p:cNvPr>
          <p:cNvSpPr/>
          <p:nvPr/>
        </p:nvSpPr>
        <p:spPr>
          <a:xfrm>
            <a:off x="7464650" y="2562040"/>
            <a:ext cx="129189" cy="69564"/>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5" name="Wireless 1">
            <a:extLst>
              <a:ext uri="{FF2B5EF4-FFF2-40B4-BE49-F238E27FC236}">
                <a16:creationId xmlns:a16="http://schemas.microsoft.com/office/drawing/2014/main" id="{431C69EC-F53C-46B4-9344-1A0BF166BFD8}"/>
              </a:ext>
            </a:extLst>
          </p:cNvPr>
          <p:cNvSpPr/>
          <p:nvPr/>
        </p:nvSpPr>
        <p:spPr>
          <a:xfrm flipH="1">
            <a:off x="7512155" y="2978014"/>
            <a:ext cx="151406" cy="81526"/>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6" name="Wireless 2">
            <a:extLst>
              <a:ext uri="{FF2B5EF4-FFF2-40B4-BE49-F238E27FC236}">
                <a16:creationId xmlns:a16="http://schemas.microsoft.com/office/drawing/2014/main" id="{8CF2D3E4-A35D-4624-94FE-5494444FA176}"/>
              </a:ext>
            </a:extLst>
          </p:cNvPr>
          <p:cNvSpPr/>
          <p:nvPr/>
        </p:nvSpPr>
        <p:spPr>
          <a:xfrm rot="1457501" flipH="1">
            <a:off x="8550012" y="2326159"/>
            <a:ext cx="151406" cy="81526"/>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87" name="City">
            <a:extLst>
              <a:ext uri="{FF2B5EF4-FFF2-40B4-BE49-F238E27FC236}">
                <a16:creationId xmlns:a16="http://schemas.microsoft.com/office/drawing/2014/main" id="{8408EC3E-B58A-4282-821E-1101C2F0F2FF}"/>
              </a:ext>
            </a:extLst>
          </p:cNvPr>
          <p:cNvGrpSpPr/>
          <p:nvPr/>
        </p:nvGrpSpPr>
        <p:grpSpPr>
          <a:xfrm>
            <a:off x="7483397" y="2439897"/>
            <a:ext cx="1556099" cy="821141"/>
            <a:chOff x="7398341" y="2957207"/>
            <a:chExt cx="1556099" cy="821141"/>
          </a:xfrm>
        </p:grpSpPr>
        <p:grpSp>
          <p:nvGrpSpPr>
            <p:cNvPr id="788" name="Group 133">
              <a:extLst>
                <a:ext uri="{FF2B5EF4-FFF2-40B4-BE49-F238E27FC236}">
                  <a16:creationId xmlns:a16="http://schemas.microsoft.com/office/drawing/2014/main" id="{243E59D7-DC59-4034-B3AB-301E06863993}"/>
                </a:ext>
              </a:extLst>
            </p:cNvPr>
            <p:cNvGrpSpPr>
              <a:grpSpLocks noChangeAspect="1"/>
            </p:cNvGrpSpPr>
            <p:nvPr/>
          </p:nvGrpSpPr>
          <p:grpSpPr bwMode="auto">
            <a:xfrm>
              <a:off x="7398341" y="3607169"/>
              <a:ext cx="268995" cy="171179"/>
              <a:chOff x="6740" y="1489"/>
              <a:chExt cx="264" cy="168"/>
            </a:xfrm>
            <a:solidFill>
              <a:schemeClr val="tx2"/>
            </a:solidFill>
          </p:grpSpPr>
          <p:sp>
            <p:nvSpPr>
              <p:cNvPr id="1351" name="Freeform 134">
                <a:extLst>
                  <a:ext uri="{FF2B5EF4-FFF2-40B4-BE49-F238E27FC236}">
                    <a16:creationId xmlns:a16="http://schemas.microsoft.com/office/drawing/2014/main" id="{483A7B94-D52C-4C72-8ABB-843F0C2D1025}"/>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52" name="Freeform 135">
                <a:extLst>
                  <a:ext uri="{FF2B5EF4-FFF2-40B4-BE49-F238E27FC236}">
                    <a16:creationId xmlns:a16="http://schemas.microsoft.com/office/drawing/2014/main" id="{C09BF2DC-EBFE-4DB8-B94F-5AB5159E2EB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53" name="Freeform 136">
                <a:extLst>
                  <a:ext uri="{FF2B5EF4-FFF2-40B4-BE49-F238E27FC236}">
                    <a16:creationId xmlns:a16="http://schemas.microsoft.com/office/drawing/2014/main" id="{1B906569-B33E-48F7-A6EB-97BF3629EB1F}"/>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54" name="Freeform 137">
                <a:extLst>
                  <a:ext uri="{FF2B5EF4-FFF2-40B4-BE49-F238E27FC236}">
                    <a16:creationId xmlns:a16="http://schemas.microsoft.com/office/drawing/2014/main" id="{26D493A9-6385-4457-8350-0CC209F5E528}"/>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55" name="Freeform 138">
                <a:extLst>
                  <a:ext uri="{FF2B5EF4-FFF2-40B4-BE49-F238E27FC236}">
                    <a16:creationId xmlns:a16="http://schemas.microsoft.com/office/drawing/2014/main" id="{AA8CB6C7-4737-4BFA-8479-D68B047EA98E}"/>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789" name="Freeform: Shape 788">
              <a:extLst>
                <a:ext uri="{FF2B5EF4-FFF2-40B4-BE49-F238E27FC236}">
                  <a16:creationId xmlns:a16="http://schemas.microsoft.com/office/drawing/2014/main" id="{EC3E56D7-A17C-453C-9092-220B3F3DCF18}"/>
                </a:ext>
              </a:extLst>
            </p:cNvPr>
            <p:cNvSpPr/>
            <p:nvPr/>
          </p:nvSpPr>
          <p:spPr>
            <a:xfrm>
              <a:off x="7414376" y="3157361"/>
              <a:ext cx="159002" cy="352787"/>
            </a:xfrm>
            <a:custGeom>
              <a:avLst/>
              <a:gdLst>
                <a:gd name="connsiteX0" fmla="*/ 202331 w 198000"/>
                <a:gd name="connsiteY0" fmla="*/ 55688 h 439312"/>
                <a:gd name="connsiteX1" fmla="*/ 164587 w 198000"/>
                <a:gd name="connsiteY1" fmla="*/ 1856 h 439312"/>
                <a:gd name="connsiteX2" fmla="*/ 163969 w 198000"/>
                <a:gd name="connsiteY2" fmla="*/ 1856 h 439312"/>
                <a:gd name="connsiteX3" fmla="*/ 163969 w 198000"/>
                <a:gd name="connsiteY3" fmla="*/ 0 h 439312"/>
                <a:gd name="connsiteX4" fmla="*/ 11756 w 198000"/>
                <a:gd name="connsiteY4" fmla="*/ 0 h 439312"/>
                <a:gd name="connsiteX5" fmla="*/ 0 w 198000"/>
                <a:gd name="connsiteY5" fmla="*/ 11756 h 439312"/>
                <a:gd name="connsiteX6" fmla="*/ 11756 w 198000"/>
                <a:gd name="connsiteY6" fmla="*/ 23513 h 439312"/>
                <a:gd name="connsiteX7" fmla="*/ 151594 w 198000"/>
                <a:gd name="connsiteY7" fmla="*/ 23513 h 439312"/>
                <a:gd name="connsiteX8" fmla="*/ 178819 w 198000"/>
                <a:gd name="connsiteY8" fmla="*/ 62494 h 439312"/>
                <a:gd name="connsiteX9" fmla="*/ 178819 w 198000"/>
                <a:gd name="connsiteY9" fmla="*/ 443644 h 439312"/>
                <a:gd name="connsiteX10" fmla="*/ 202331 w 198000"/>
                <a:gd name="connsiteY10" fmla="*/ 443644 h 439312"/>
                <a:gd name="connsiteX11" fmla="*/ 202331 w 198000"/>
                <a:gd name="connsiteY11" fmla="*/ 55688 h 439312"/>
                <a:gd name="connsiteX12" fmla="*/ 201712 w 198000"/>
                <a:gd name="connsiteY12" fmla="*/ 56306 h 439312"/>
                <a:gd name="connsiteX13" fmla="*/ 202331 w 198000"/>
                <a:gd name="connsiteY13" fmla="*/ 55688 h 43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000" h="439312">
                  <a:moveTo>
                    <a:pt x="202331" y="55688"/>
                  </a:moveTo>
                  <a:lnTo>
                    <a:pt x="164587" y="1856"/>
                  </a:lnTo>
                  <a:lnTo>
                    <a:pt x="163969" y="1856"/>
                  </a:lnTo>
                  <a:lnTo>
                    <a:pt x="163969" y="0"/>
                  </a:lnTo>
                  <a:lnTo>
                    <a:pt x="11756" y="0"/>
                  </a:lnTo>
                  <a:cubicBezTo>
                    <a:pt x="4950" y="0"/>
                    <a:pt x="0" y="5569"/>
                    <a:pt x="0" y="11756"/>
                  </a:cubicBezTo>
                  <a:cubicBezTo>
                    <a:pt x="0" y="17944"/>
                    <a:pt x="5569" y="23513"/>
                    <a:pt x="11756" y="23513"/>
                  </a:cubicBezTo>
                  <a:lnTo>
                    <a:pt x="151594" y="23513"/>
                  </a:lnTo>
                  <a:lnTo>
                    <a:pt x="178819" y="62494"/>
                  </a:lnTo>
                  <a:lnTo>
                    <a:pt x="178819" y="443644"/>
                  </a:lnTo>
                  <a:lnTo>
                    <a:pt x="202331" y="443644"/>
                  </a:lnTo>
                  <a:lnTo>
                    <a:pt x="202331" y="55688"/>
                  </a:lnTo>
                  <a:lnTo>
                    <a:pt x="201712" y="56306"/>
                  </a:lnTo>
                  <a:lnTo>
                    <a:pt x="202331" y="55688"/>
                  </a:lnTo>
                  <a:close/>
                </a:path>
              </a:pathLst>
            </a:custGeom>
            <a:solidFill>
              <a:schemeClr val="tx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90" name="Graphic 476">
              <a:extLst>
                <a:ext uri="{FF2B5EF4-FFF2-40B4-BE49-F238E27FC236}">
                  <a16:creationId xmlns:a16="http://schemas.microsoft.com/office/drawing/2014/main" id="{4A2F547A-0859-47C6-8FAB-6B4A939247D5}"/>
                </a:ext>
              </a:extLst>
            </p:cNvPr>
            <p:cNvGrpSpPr/>
            <p:nvPr/>
          </p:nvGrpSpPr>
          <p:grpSpPr>
            <a:xfrm>
              <a:off x="7716959" y="2970946"/>
              <a:ext cx="530166" cy="527055"/>
              <a:chOff x="7213683" y="2039797"/>
              <a:chExt cx="622779" cy="619125"/>
            </a:xfrm>
          </p:grpSpPr>
          <p:sp>
            <p:nvSpPr>
              <p:cNvPr id="1349" name="Freeform: Shape 1348">
                <a:extLst>
                  <a:ext uri="{FF2B5EF4-FFF2-40B4-BE49-F238E27FC236}">
                    <a16:creationId xmlns:a16="http://schemas.microsoft.com/office/drawing/2014/main" id="{F78E1F90-BB72-4439-A51B-4BB9F6D6F894}"/>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0" name="Freeform: Shape 1349">
                <a:extLst>
                  <a:ext uri="{FF2B5EF4-FFF2-40B4-BE49-F238E27FC236}">
                    <a16:creationId xmlns:a16="http://schemas.microsoft.com/office/drawing/2014/main" id="{4BDB37EA-D774-4B33-9A82-CE25F87F21D3}"/>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2" name="Group 4">
              <a:extLst>
                <a:ext uri="{FF2B5EF4-FFF2-40B4-BE49-F238E27FC236}">
                  <a16:creationId xmlns:a16="http://schemas.microsoft.com/office/drawing/2014/main" id="{B01EBC68-A1A2-4B96-A78C-C0A87BBC8BC6}"/>
                </a:ext>
              </a:extLst>
            </p:cNvPr>
            <p:cNvGrpSpPr>
              <a:grpSpLocks noChangeAspect="1"/>
            </p:cNvGrpSpPr>
            <p:nvPr/>
          </p:nvGrpSpPr>
          <p:grpSpPr bwMode="auto">
            <a:xfrm>
              <a:off x="8229628" y="2957207"/>
              <a:ext cx="283883" cy="564745"/>
              <a:chOff x="4969" y="1167"/>
              <a:chExt cx="94" cy="187"/>
            </a:xfrm>
          </p:grpSpPr>
          <p:sp>
            <p:nvSpPr>
              <p:cNvPr id="1339" name="Rectangle 6">
                <a:extLst>
                  <a:ext uri="{FF2B5EF4-FFF2-40B4-BE49-F238E27FC236}">
                    <a16:creationId xmlns:a16="http://schemas.microsoft.com/office/drawing/2014/main" id="{8C7DCFBB-C72C-4707-8F04-0107CC943AC3}"/>
                  </a:ext>
                </a:extLst>
              </p:cNvPr>
              <p:cNvSpPr>
                <a:spLocks noChangeArrowheads="1"/>
              </p:cNvSpPr>
              <p:nvPr/>
            </p:nvSpPr>
            <p:spPr bwMode="auto">
              <a:xfrm>
                <a:off x="4969" y="1167"/>
                <a:ext cx="94" cy="187"/>
              </a:xfrm>
              <a:prstGeom prst="rect">
                <a:avLst/>
              </a:prstGeom>
              <a:solidFill>
                <a:schemeClr val="accent2"/>
              </a:solid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0" name="Rectangle 8">
                <a:extLst>
                  <a:ext uri="{FF2B5EF4-FFF2-40B4-BE49-F238E27FC236}">
                    <a16:creationId xmlns:a16="http://schemas.microsoft.com/office/drawing/2014/main" id="{EB2F15C7-B8C8-4964-9E7C-43166300CE8B}"/>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1" name="Rectangle 9">
                <a:extLst>
                  <a:ext uri="{FF2B5EF4-FFF2-40B4-BE49-F238E27FC236}">
                    <a16:creationId xmlns:a16="http://schemas.microsoft.com/office/drawing/2014/main" id="{D6B72981-0C89-46E4-8ACF-E002A628ADE7}"/>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2" name="Rectangle 10">
                <a:extLst>
                  <a:ext uri="{FF2B5EF4-FFF2-40B4-BE49-F238E27FC236}">
                    <a16:creationId xmlns:a16="http://schemas.microsoft.com/office/drawing/2014/main" id="{5699DF04-B1A5-461C-8331-924B7585559C}"/>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3" name="Rectangle 11">
                <a:extLst>
                  <a:ext uri="{FF2B5EF4-FFF2-40B4-BE49-F238E27FC236}">
                    <a16:creationId xmlns:a16="http://schemas.microsoft.com/office/drawing/2014/main" id="{BC934FD5-1858-4897-824B-1031D941313D}"/>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4" name="Rectangle 12">
                <a:extLst>
                  <a:ext uri="{FF2B5EF4-FFF2-40B4-BE49-F238E27FC236}">
                    <a16:creationId xmlns:a16="http://schemas.microsoft.com/office/drawing/2014/main" id="{B798F8D9-1366-498D-AB15-41CA00F6E97E}"/>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5" name="Rectangle 13">
                <a:extLst>
                  <a:ext uri="{FF2B5EF4-FFF2-40B4-BE49-F238E27FC236}">
                    <a16:creationId xmlns:a16="http://schemas.microsoft.com/office/drawing/2014/main" id="{C92E6EBF-41AD-4859-9389-8B58A96A0996}"/>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6" name="Rectangle 14">
                <a:extLst>
                  <a:ext uri="{FF2B5EF4-FFF2-40B4-BE49-F238E27FC236}">
                    <a16:creationId xmlns:a16="http://schemas.microsoft.com/office/drawing/2014/main" id="{6453330E-8ACB-4606-8C02-F897AFF03A5A}"/>
                  </a:ext>
                </a:extLst>
              </p:cNvPr>
              <p:cNvSpPr>
                <a:spLocks noChangeArrowheads="1"/>
              </p:cNvSpPr>
              <p:nvPr/>
            </p:nvSpPr>
            <p:spPr bwMode="auto">
              <a:xfrm>
                <a:off x="4992" y="1284"/>
                <a:ext cx="18" cy="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7" name="Rectangle 15">
                <a:extLst>
                  <a:ext uri="{FF2B5EF4-FFF2-40B4-BE49-F238E27FC236}">
                    <a16:creationId xmlns:a16="http://schemas.microsoft.com/office/drawing/2014/main" id="{1812226E-D0AD-41DA-9106-19B7DD9E90E8}"/>
                  </a:ext>
                </a:extLst>
              </p:cNvPr>
              <p:cNvSpPr>
                <a:spLocks noChangeArrowheads="1"/>
              </p:cNvSpPr>
              <p:nvPr/>
            </p:nvSpPr>
            <p:spPr bwMode="auto">
              <a:xfrm>
                <a:off x="5022" y="1284"/>
                <a:ext cx="17" cy="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8" name="Rectangle 16">
                <a:extLst>
                  <a:ext uri="{FF2B5EF4-FFF2-40B4-BE49-F238E27FC236}">
                    <a16:creationId xmlns:a16="http://schemas.microsoft.com/office/drawing/2014/main" id="{CC29D35F-3FB6-44F7-9866-B2A842B18168}"/>
                  </a:ext>
                </a:extLst>
              </p:cNvPr>
              <p:cNvSpPr>
                <a:spLocks noChangeArrowheads="1"/>
              </p:cNvSpPr>
              <p:nvPr/>
            </p:nvSpPr>
            <p:spPr bwMode="auto">
              <a:xfrm>
                <a:off x="5004" y="1311"/>
                <a:ext cx="24"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3" name="Group 792">
              <a:extLst>
                <a:ext uri="{FF2B5EF4-FFF2-40B4-BE49-F238E27FC236}">
                  <a16:creationId xmlns:a16="http://schemas.microsoft.com/office/drawing/2014/main" id="{D05F6CE8-2AF2-4F42-AE34-2CB06EDC757A}"/>
                </a:ext>
              </a:extLst>
            </p:cNvPr>
            <p:cNvGrpSpPr/>
            <p:nvPr/>
          </p:nvGrpSpPr>
          <p:grpSpPr>
            <a:xfrm>
              <a:off x="8477513" y="3120602"/>
              <a:ext cx="476927" cy="415852"/>
              <a:chOff x="8245242" y="2355098"/>
              <a:chExt cx="506755" cy="441861"/>
            </a:xfrm>
          </p:grpSpPr>
          <p:grpSp>
            <p:nvGrpSpPr>
              <p:cNvPr id="1327" name="Graphic 272">
                <a:extLst>
                  <a:ext uri="{FF2B5EF4-FFF2-40B4-BE49-F238E27FC236}">
                    <a16:creationId xmlns:a16="http://schemas.microsoft.com/office/drawing/2014/main" id="{A65C19B9-F0F8-4495-81B8-0ADE86FBA976}"/>
                  </a:ext>
                </a:extLst>
              </p:cNvPr>
              <p:cNvGrpSpPr/>
              <p:nvPr/>
            </p:nvGrpSpPr>
            <p:grpSpPr>
              <a:xfrm>
                <a:off x="8245242" y="2355098"/>
                <a:ext cx="417313" cy="441861"/>
                <a:chOff x="7192138" y="2346248"/>
                <a:chExt cx="417313" cy="441861"/>
              </a:xfrm>
              <a:solidFill>
                <a:schemeClr val="accent1"/>
              </a:solidFill>
            </p:grpSpPr>
            <p:sp>
              <p:nvSpPr>
                <p:cNvPr id="1333" name="Freeform: Shape 1332">
                  <a:extLst>
                    <a:ext uri="{FF2B5EF4-FFF2-40B4-BE49-F238E27FC236}">
                      <a16:creationId xmlns:a16="http://schemas.microsoft.com/office/drawing/2014/main" id="{08A4A071-7A20-492E-A045-C2F71AFCBBBA}"/>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solidFill>
                  <a:schemeClr val="tx2"/>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4" name="Freeform: Shape 1333">
                  <a:extLst>
                    <a:ext uri="{FF2B5EF4-FFF2-40B4-BE49-F238E27FC236}">
                      <a16:creationId xmlns:a16="http://schemas.microsoft.com/office/drawing/2014/main" id="{17F0E7F4-EBA7-4E8E-8734-ADFDF9B7213B}"/>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5" name="Freeform: Shape 1334">
                  <a:extLst>
                    <a:ext uri="{FF2B5EF4-FFF2-40B4-BE49-F238E27FC236}">
                      <a16:creationId xmlns:a16="http://schemas.microsoft.com/office/drawing/2014/main" id="{CC0C705C-E706-4133-BE9A-65EB91D925E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6" name="Freeform: Shape 1335">
                  <a:extLst>
                    <a:ext uri="{FF2B5EF4-FFF2-40B4-BE49-F238E27FC236}">
                      <a16:creationId xmlns:a16="http://schemas.microsoft.com/office/drawing/2014/main" id="{02CECB97-7D05-4BBC-858D-82C4C4812369}"/>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7" name="Freeform: Shape 1336">
                  <a:extLst>
                    <a:ext uri="{FF2B5EF4-FFF2-40B4-BE49-F238E27FC236}">
                      <a16:creationId xmlns:a16="http://schemas.microsoft.com/office/drawing/2014/main" id="{ED9E02B4-C84B-440A-8608-BA67BD900566}"/>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8" name="Freeform: Shape 1337">
                  <a:extLst>
                    <a:ext uri="{FF2B5EF4-FFF2-40B4-BE49-F238E27FC236}">
                      <a16:creationId xmlns:a16="http://schemas.microsoft.com/office/drawing/2014/main" id="{3C17FCE0-25F0-4697-B346-4FAD84E24DCE}"/>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28" name="Group 1327">
                <a:extLst>
                  <a:ext uri="{FF2B5EF4-FFF2-40B4-BE49-F238E27FC236}">
                    <a16:creationId xmlns:a16="http://schemas.microsoft.com/office/drawing/2014/main" id="{0A691E77-5286-4A13-AE72-9192071FDECB}"/>
                  </a:ext>
                </a:extLst>
              </p:cNvPr>
              <p:cNvGrpSpPr/>
              <p:nvPr/>
            </p:nvGrpSpPr>
            <p:grpSpPr>
              <a:xfrm>
                <a:off x="8657372" y="2516226"/>
                <a:ext cx="94625" cy="66887"/>
                <a:chOff x="9442423" y="41119"/>
                <a:chExt cx="1130415" cy="799052"/>
              </a:xfrm>
            </p:grpSpPr>
            <p:sp>
              <p:nvSpPr>
                <p:cNvPr id="1329" name="Rectangle 1328">
                  <a:extLst>
                    <a:ext uri="{FF2B5EF4-FFF2-40B4-BE49-F238E27FC236}">
                      <a16:creationId xmlns:a16="http://schemas.microsoft.com/office/drawing/2014/main" id="{0E9F6292-52C2-4BD3-8F62-DF1445110B1B}"/>
                    </a:ext>
                  </a:extLst>
                </p:cNvPr>
                <p:cNvSpPr/>
                <p:nvPr/>
              </p:nvSpPr>
              <p:spPr bwMode="auto">
                <a:xfrm>
                  <a:off x="9442423" y="720698"/>
                  <a:ext cx="343805" cy="11821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0" name="Rectangle 258">
                  <a:extLst>
                    <a:ext uri="{FF2B5EF4-FFF2-40B4-BE49-F238E27FC236}">
                      <a16:creationId xmlns:a16="http://schemas.microsoft.com/office/drawing/2014/main" id="{E43D02A6-35B5-4642-8B64-DECE7F2C3FFC}"/>
                    </a:ext>
                  </a:extLst>
                </p:cNvPr>
                <p:cNvSpPr/>
                <p:nvPr/>
              </p:nvSpPr>
              <p:spPr bwMode="auto">
                <a:xfrm rot="5400000">
                  <a:off x="9639515" y="598182"/>
                  <a:ext cx="365760" cy="118218"/>
                </a:xfrm>
                <a:custGeom>
                  <a:avLst/>
                  <a:gdLst>
                    <a:gd name="connsiteX0" fmla="*/ 0 w 365760"/>
                    <a:gd name="connsiteY0" fmla="*/ 0 h 118217"/>
                    <a:gd name="connsiteX1" fmla="*/ 365760 w 365760"/>
                    <a:gd name="connsiteY1" fmla="*/ 0 h 118217"/>
                    <a:gd name="connsiteX2" fmla="*/ 365760 w 365760"/>
                    <a:gd name="connsiteY2" fmla="*/ 118217 h 118217"/>
                    <a:gd name="connsiteX3" fmla="*/ 0 w 365760"/>
                    <a:gd name="connsiteY3" fmla="*/ 118217 h 118217"/>
                    <a:gd name="connsiteX4" fmla="*/ 0 w 365760"/>
                    <a:gd name="connsiteY4" fmla="*/ 0 h 118217"/>
                    <a:gd name="connsiteX0" fmla="*/ 27298 w 365760"/>
                    <a:gd name="connsiteY0" fmla="*/ 0 h 118218"/>
                    <a:gd name="connsiteX1" fmla="*/ 365760 w 365760"/>
                    <a:gd name="connsiteY1" fmla="*/ 1 h 118218"/>
                    <a:gd name="connsiteX2" fmla="*/ 365760 w 365760"/>
                    <a:gd name="connsiteY2" fmla="*/ 118218 h 118218"/>
                    <a:gd name="connsiteX3" fmla="*/ 0 w 365760"/>
                    <a:gd name="connsiteY3" fmla="*/ 118218 h 118218"/>
                    <a:gd name="connsiteX4" fmla="*/ 27298 w 365760"/>
                    <a:gd name="connsiteY4" fmla="*/ 0 h 11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118218">
                      <a:moveTo>
                        <a:pt x="27298" y="0"/>
                      </a:moveTo>
                      <a:lnTo>
                        <a:pt x="365760" y="1"/>
                      </a:lnTo>
                      <a:lnTo>
                        <a:pt x="365760" y="118218"/>
                      </a:lnTo>
                      <a:lnTo>
                        <a:pt x="0" y="118218"/>
                      </a:lnTo>
                      <a:lnTo>
                        <a:pt x="27298" y="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1" name="Rectangle 259">
                  <a:extLst>
                    <a:ext uri="{FF2B5EF4-FFF2-40B4-BE49-F238E27FC236}">
                      <a16:creationId xmlns:a16="http://schemas.microsoft.com/office/drawing/2014/main" id="{C32BC4E0-6BA6-430A-97A9-C78D5DC66B5C}"/>
                    </a:ext>
                  </a:extLst>
                </p:cNvPr>
                <p:cNvSpPr/>
                <p:nvPr/>
              </p:nvSpPr>
              <p:spPr bwMode="auto">
                <a:xfrm rot="984637">
                  <a:off x="9490263" y="211561"/>
                  <a:ext cx="953877" cy="285938"/>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00" h="129646">
                      <a:moveTo>
                        <a:pt x="0" y="6367"/>
                      </a:moveTo>
                      <a:lnTo>
                        <a:pt x="368900" y="0"/>
                      </a:lnTo>
                      <a:lnTo>
                        <a:pt x="335206" y="129646"/>
                      </a:lnTo>
                      <a:lnTo>
                        <a:pt x="0" y="129646"/>
                      </a:lnTo>
                      <a:lnTo>
                        <a:pt x="0" y="6367"/>
                      </a:lnTo>
                      <a:close/>
                    </a:path>
                  </a:pathLst>
                </a:cu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2" name="Rectangle 259">
                  <a:extLst>
                    <a:ext uri="{FF2B5EF4-FFF2-40B4-BE49-F238E27FC236}">
                      <a16:creationId xmlns:a16="http://schemas.microsoft.com/office/drawing/2014/main" id="{45D87647-3C82-4DA5-8B4A-15679EDDBF08}"/>
                    </a:ext>
                  </a:extLst>
                </p:cNvPr>
                <p:cNvSpPr/>
                <p:nvPr/>
              </p:nvSpPr>
              <p:spPr bwMode="auto">
                <a:xfrm rot="945468">
                  <a:off x="9560000" y="41119"/>
                  <a:ext cx="1012838" cy="167825"/>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 name="connsiteX0" fmla="*/ 0 w 368900"/>
                    <a:gd name="connsiteY0" fmla="*/ 6367 h 130539"/>
                    <a:gd name="connsiteX1" fmla="*/ 368900 w 368900"/>
                    <a:gd name="connsiteY1" fmla="*/ 0 h 130539"/>
                    <a:gd name="connsiteX2" fmla="*/ 346742 w 368900"/>
                    <a:gd name="connsiteY2" fmla="*/ 130539 h 130539"/>
                    <a:gd name="connsiteX3" fmla="*/ 0 w 368900"/>
                    <a:gd name="connsiteY3" fmla="*/ 129646 h 130539"/>
                    <a:gd name="connsiteX4" fmla="*/ 0 w 368900"/>
                    <a:gd name="connsiteY4" fmla="*/ 6367 h 130539"/>
                    <a:gd name="connsiteX0" fmla="*/ 0 w 361209"/>
                    <a:gd name="connsiteY0" fmla="*/ 6963 h 131135"/>
                    <a:gd name="connsiteX1" fmla="*/ 361209 w 361209"/>
                    <a:gd name="connsiteY1" fmla="*/ 0 h 131135"/>
                    <a:gd name="connsiteX2" fmla="*/ 346742 w 361209"/>
                    <a:gd name="connsiteY2" fmla="*/ 131135 h 131135"/>
                    <a:gd name="connsiteX3" fmla="*/ 0 w 361209"/>
                    <a:gd name="connsiteY3" fmla="*/ 130242 h 131135"/>
                    <a:gd name="connsiteX4" fmla="*/ 0 w 361209"/>
                    <a:gd name="connsiteY4" fmla="*/ 6963 h 13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9" h="131135">
                      <a:moveTo>
                        <a:pt x="0" y="6963"/>
                      </a:moveTo>
                      <a:lnTo>
                        <a:pt x="361209" y="0"/>
                      </a:lnTo>
                      <a:lnTo>
                        <a:pt x="346742" y="131135"/>
                      </a:lnTo>
                      <a:lnTo>
                        <a:pt x="0" y="130242"/>
                      </a:lnTo>
                      <a:lnTo>
                        <a:pt x="0" y="69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94" name="Group 85">
              <a:extLst>
                <a:ext uri="{FF2B5EF4-FFF2-40B4-BE49-F238E27FC236}">
                  <a16:creationId xmlns:a16="http://schemas.microsoft.com/office/drawing/2014/main" id="{86DEFCBD-7221-4226-B74E-E2B416FA8A52}"/>
                </a:ext>
              </a:extLst>
            </p:cNvPr>
            <p:cNvGrpSpPr>
              <a:grpSpLocks noChangeAspect="1"/>
            </p:cNvGrpSpPr>
            <p:nvPr/>
          </p:nvGrpSpPr>
          <p:grpSpPr bwMode="auto">
            <a:xfrm rot="299641">
              <a:off x="7945349" y="3442200"/>
              <a:ext cx="219011" cy="131904"/>
              <a:chOff x="1536" y="1489"/>
              <a:chExt cx="264" cy="159"/>
            </a:xfrm>
            <a:solidFill>
              <a:schemeClr val="accent5"/>
            </a:solidFill>
          </p:grpSpPr>
          <p:sp>
            <p:nvSpPr>
              <p:cNvPr id="818" name="Freeform 86">
                <a:extLst>
                  <a:ext uri="{FF2B5EF4-FFF2-40B4-BE49-F238E27FC236}">
                    <a16:creationId xmlns:a16="http://schemas.microsoft.com/office/drawing/2014/main" id="{805F3B31-8C22-4084-8283-5AC488A97E7C}"/>
                  </a:ext>
                </a:extLst>
              </p:cNvPr>
              <p:cNvSpPr>
                <a:spLocks/>
              </p:cNvSpPr>
              <p:nvPr/>
            </p:nvSpPr>
            <p:spPr bwMode="auto">
              <a:xfrm>
                <a:off x="1536" y="1546"/>
                <a:ext cx="101" cy="102"/>
              </a:xfrm>
              <a:custGeom>
                <a:avLst/>
                <a:gdLst>
                  <a:gd name="T0" fmla="*/ 81 w 163"/>
                  <a:gd name="T1" fmla="*/ 163 h 163"/>
                  <a:gd name="T2" fmla="*/ 81 w 163"/>
                  <a:gd name="T3" fmla="*/ 163 h 163"/>
                  <a:gd name="T4" fmla="*/ 163 w 163"/>
                  <a:gd name="T5" fmla="*/ 81 h 163"/>
                  <a:gd name="T6" fmla="*/ 114 w 163"/>
                  <a:gd name="T7" fmla="*/ 7 h 163"/>
                  <a:gd name="T8" fmla="*/ 107 w 163"/>
                  <a:gd name="T9" fmla="*/ 33 h 163"/>
                  <a:gd name="T10" fmla="*/ 136 w 163"/>
                  <a:gd name="T11" fmla="*/ 81 h 163"/>
                  <a:gd name="T12" fmla="*/ 81 w 163"/>
                  <a:gd name="T13" fmla="*/ 136 h 163"/>
                  <a:gd name="T14" fmla="*/ 26 w 163"/>
                  <a:gd name="T15" fmla="*/ 81 h 163"/>
                  <a:gd name="T16" fmla="*/ 81 w 163"/>
                  <a:gd name="T17" fmla="*/ 26 h 163"/>
                  <a:gd name="T18" fmla="*/ 82 w 163"/>
                  <a:gd name="T19" fmla="*/ 26 h 163"/>
                  <a:gd name="T20" fmla="*/ 88 w 163"/>
                  <a:gd name="T21" fmla="*/ 0 h 163"/>
                  <a:gd name="T22" fmla="*/ 81 w 163"/>
                  <a:gd name="T23" fmla="*/ 0 h 163"/>
                  <a:gd name="T24" fmla="*/ 0 w 163"/>
                  <a:gd name="T25" fmla="*/ 81 h 163"/>
                  <a:gd name="T26" fmla="*/ 81 w 163"/>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163">
                    <a:moveTo>
                      <a:pt x="81" y="163"/>
                    </a:moveTo>
                    <a:lnTo>
                      <a:pt x="81" y="163"/>
                    </a:lnTo>
                    <a:cubicBezTo>
                      <a:pt x="126" y="163"/>
                      <a:pt x="163" y="126"/>
                      <a:pt x="163" y="81"/>
                    </a:cubicBezTo>
                    <a:cubicBezTo>
                      <a:pt x="163" y="48"/>
                      <a:pt x="143" y="19"/>
                      <a:pt x="114" y="7"/>
                    </a:cubicBezTo>
                    <a:lnTo>
                      <a:pt x="107" y="33"/>
                    </a:lnTo>
                    <a:cubicBezTo>
                      <a:pt x="124" y="43"/>
                      <a:pt x="136" y="60"/>
                      <a:pt x="136" y="81"/>
                    </a:cubicBezTo>
                    <a:cubicBezTo>
                      <a:pt x="136" y="112"/>
                      <a:pt x="111" y="136"/>
                      <a:pt x="81" y="136"/>
                    </a:cubicBezTo>
                    <a:cubicBezTo>
                      <a:pt x="51" y="136"/>
                      <a:pt x="26" y="112"/>
                      <a:pt x="26" y="81"/>
                    </a:cubicBezTo>
                    <a:cubicBezTo>
                      <a:pt x="26" y="51"/>
                      <a:pt x="51" y="26"/>
                      <a:pt x="81" y="26"/>
                    </a:cubicBezTo>
                    <a:cubicBezTo>
                      <a:pt x="81" y="26"/>
                      <a:pt x="81" y="26"/>
                      <a:pt x="82" y="26"/>
                    </a:cubicBezTo>
                    <a:lnTo>
                      <a:pt x="88" y="0"/>
                    </a:lnTo>
                    <a:cubicBezTo>
                      <a:pt x="86" y="0"/>
                      <a:pt x="84" y="0"/>
                      <a:pt x="81" y="0"/>
                    </a:cubicBezTo>
                    <a:cubicBezTo>
                      <a:pt x="36" y="0"/>
                      <a:pt x="0" y="36"/>
                      <a:pt x="0" y="81"/>
                    </a:cubicBezTo>
                    <a:cubicBezTo>
                      <a:pt x="0" y="126"/>
                      <a:pt x="36" y="163"/>
                      <a:pt x="81" y="16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19" name="Freeform 87">
                <a:extLst>
                  <a:ext uri="{FF2B5EF4-FFF2-40B4-BE49-F238E27FC236}">
                    <a16:creationId xmlns:a16="http://schemas.microsoft.com/office/drawing/2014/main" id="{C8C20ACF-C574-405F-992C-757234D376B9}"/>
                  </a:ext>
                </a:extLst>
              </p:cNvPr>
              <p:cNvSpPr>
                <a:spLocks/>
              </p:cNvSpPr>
              <p:nvPr/>
            </p:nvSpPr>
            <p:spPr bwMode="auto">
              <a:xfrm>
                <a:off x="1700" y="1546"/>
                <a:ext cx="100" cy="102"/>
              </a:xfrm>
              <a:custGeom>
                <a:avLst/>
                <a:gdLst>
                  <a:gd name="T0" fmla="*/ 81 w 162"/>
                  <a:gd name="T1" fmla="*/ 27 h 164"/>
                  <a:gd name="T2" fmla="*/ 81 w 162"/>
                  <a:gd name="T3" fmla="*/ 27 h 164"/>
                  <a:gd name="T4" fmla="*/ 135 w 162"/>
                  <a:gd name="T5" fmla="*/ 82 h 164"/>
                  <a:gd name="T6" fmla="*/ 81 w 162"/>
                  <a:gd name="T7" fmla="*/ 137 h 164"/>
                  <a:gd name="T8" fmla="*/ 27 w 162"/>
                  <a:gd name="T9" fmla="*/ 96 h 164"/>
                  <a:gd name="T10" fmla="*/ 0 w 162"/>
                  <a:gd name="T11" fmla="*/ 96 h 164"/>
                  <a:gd name="T12" fmla="*/ 81 w 162"/>
                  <a:gd name="T13" fmla="*/ 164 h 164"/>
                  <a:gd name="T14" fmla="*/ 162 w 162"/>
                  <a:gd name="T15" fmla="*/ 82 h 164"/>
                  <a:gd name="T16" fmla="*/ 81 w 162"/>
                  <a:gd name="T17" fmla="*/ 0 h 164"/>
                  <a:gd name="T18" fmla="*/ 33 w 162"/>
                  <a:gd name="T19" fmla="*/ 16 h 164"/>
                  <a:gd name="T20" fmla="*/ 53 w 162"/>
                  <a:gd name="T21" fmla="*/ 35 h 164"/>
                  <a:gd name="T22" fmla="*/ 81 w 162"/>
                  <a:gd name="T2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64">
                    <a:moveTo>
                      <a:pt x="81" y="27"/>
                    </a:moveTo>
                    <a:lnTo>
                      <a:pt x="81" y="27"/>
                    </a:lnTo>
                    <a:cubicBezTo>
                      <a:pt x="111" y="27"/>
                      <a:pt x="135" y="52"/>
                      <a:pt x="135" y="82"/>
                    </a:cubicBezTo>
                    <a:cubicBezTo>
                      <a:pt x="135" y="112"/>
                      <a:pt x="111" y="137"/>
                      <a:pt x="81" y="137"/>
                    </a:cubicBezTo>
                    <a:cubicBezTo>
                      <a:pt x="55" y="137"/>
                      <a:pt x="33" y="119"/>
                      <a:pt x="27" y="96"/>
                    </a:cubicBezTo>
                    <a:lnTo>
                      <a:pt x="0" y="96"/>
                    </a:lnTo>
                    <a:cubicBezTo>
                      <a:pt x="7" y="134"/>
                      <a:pt x="40" y="164"/>
                      <a:pt x="81" y="164"/>
                    </a:cubicBezTo>
                    <a:cubicBezTo>
                      <a:pt x="126" y="164"/>
                      <a:pt x="162" y="127"/>
                      <a:pt x="162" y="82"/>
                    </a:cubicBezTo>
                    <a:cubicBezTo>
                      <a:pt x="162" y="37"/>
                      <a:pt x="126" y="0"/>
                      <a:pt x="81" y="0"/>
                    </a:cubicBezTo>
                    <a:cubicBezTo>
                      <a:pt x="63" y="0"/>
                      <a:pt x="47" y="6"/>
                      <a:pt x="33" y="16"/>
                    </a:cubicBezTo>
                    <a:lnTo>
                      <a:pt x="53" y="35"/>
                    </a:lnTo>
                    <a:cubicBezTo>
                      <a:pt x="61" y="30"/>
                      <a:pt x="70" y="27"/>
                      <a:pt x="81" y="2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0" name="Freeform 88">
                <a:extLst>
                  <a:ext uri="{FF2B5EF4-FFF2-40B4-BE49-F238E27FC236}">
                    <a16:creationId xmlns:a16="http://schemas.microsoft.com/office/drawing/2014/main" id="{EB519962-C3BA-42BE-A5FF-DFB8ADD6867D}"/>
                  </a:ext>
                </a:extLst>
              </p:cNvPr>
              <p:cNvSpPr>
                <a:spLocks/>
              </p:cNvSpPr>
              <p:nvPr/>
            </p:nvSpPr>
            <p:spPr bwMode="auto">
              <a:xfrm>
                <a:off x="1709" y="1567"/>
                <a:ext cx="12" cy="12"/>
              </a:xfrm>
              <a:custGeom>
                <a:avLst/>
                <a:gdLst>
                  <a:gd name="T0" fmla="*/ 20 w 20"/>
                  <a:gd name="T1" fmla="*/ 20 h 20"/>
                  <a:gd name="T2" fmla="*/ 20 w 20"/>
                  <a:gd name="T3" fmla="*/ 20 h 20"/>
                  <a:gd name="T4" fmla="*/ 20 w 20"/>
                  <a:gd name="T5" fmla="*/ 20 h 20"/>
                  <a:gd name="T6" fmla="*/ 0 w 20"/>
                  <a:gd name="T7" fmla="*/ 0 h 20"/>
                  <a:gd name="T8" fmla="*/ 20 w 20"/>
                  <a:gd name="T9" fmla="*/ 20 h 20"/>
                </a:gdLst>
                <a:ahLst/>
                <a:cxnLst>
                  <a:cxn ang="0">
                    <a:pos x="T0" y="T1"/>
                  </a:cxn>
                  <a:cxn ang="0">
                    <a:pos x="T2" y="T3"/>
                  </a:cxn>
                  <a:cxn ang="0">
                    <a:pos x="T4" y="T5"/>
                  </a:cxn>
                  <a:cxn ang="0">
                    <a:pos x="T6" y="T7"/>
                  </a:cxn>
                  <a:cxn ang="0">
                    <a:pos x="T8" y="T9"/>
                  </a:cxn>
                </a:cxnLst>
                <a:rect l="0" t="0" r="r" b="b"/>
                <a:pathLst>
                  <a:path w="20" h="20">
                    <a:moveTo>
                      <a:pt x="20" y="20"/>
                    </a:moveTo>
                    <a:lnTo>
                      <a:pt x="20" y="20"/>
                    </a:lnTo>
                    <a:lnTo>
                      <a:pt x="20" y="20"/>
                    </a:lnTo>
                    <a:lnTo>
                      <a:pt x="0" y="0"/>
                    </a:lnTo>
                    <a:lnTo>
                      <a:pt x="20" y="2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1" name="Freeform 89">
                <a:extLst>
                  <a:ext uri="{FF2B5EF4-FFF2-40B4-BE49-F238E27FC236}">
                    <a16:creationId xmlns:a16="http://schemas.microsoft.com/office/drawing/2014/main" id="{D37D7BCD-458F-4216-BBB6-91D3E27A1F87}"/>
                  </a:ext>
                </a:extLst>
              </p:cNvPr>
              <p:cNvSpPr>
                <a:spLocks noEditPoints="1"/>
              </p:cNvSpPr>
              <p:nvPr/>
            </p:nvSpPr>
            <p:spPr bwMode="auto">
              <a:xfrm>
                <a:off x="1578" y="1505"/>
                <a:ext cx="178" cy="105"/>
              </a:xfrm>
              <a:custGeom>
                <a:avLst/>
                <a:gdLst>
                  <a:gd name="T0" fmla="*/ 178 w 286"/>
                  <a:gd name="T1" fmla="*/ 134 h 168"/>
                  <a:gd name="T2" fmla="*/ 178 w 286"/>
                  <a:gd name="T3" fmla="*/ 134 h 168"/>
                  <a:gd name="T4" fmla="*/ 198 w 286"/>
                  <a:gd name="T5" fmla="*/ 87 h 168"/>
                  <a:gd name="T6" fmla="*/ 210 w 286"/>
                  <a:gd name="T7" fmla="*/ 99 h 168"/>
                  <a:gd name="T8" fmla="*/ 230 w 286"/>
                  <a:gd name="T9" fmla="*/ 119 h 168"/>
                  <a:gd name="T10" fmla="*/ 245 w 286"/>
                  <a:gd name="T11" fmla="*/ 134 h 168"/>
                  <a:gd name="T12" fmla="*/ 178 w 286"/>
                  <a:gd name="T13" fmla="*/ 134 h 168"/>
                  <a:gd name="T14" fmla="*/ 154 w 286"/>
                  <a:gd name="T15" fmla="*/ 123 h 168"/>
                  <a:gd name="T16" fmla="*/ 154 w 286"/>
                  <a:gd name="T17" fmla="*/ 123 h 168"/>
                  <a:gd name="T18" fmla="*/ 125 w 286"/>
                  <a:gd name="T19" fmla="*/ 92 h 168"/>
                  <a:gd name="T20" fmla="*/ 167 w 286"/>
                  <a:gd name="T21" fmla="*/ 92 h 168"/>
                  <a:gd name="T22" fmla="*/ 154 w 286"/>
                  <a:gd name="T23" fmla="*/ 123 h 168"/>
                  <a:gd name="T24" fmla="*/ 277 w 286"/>
                  <a:gd name="T25" fmla="*/ 134 h 168"/>
                  <a:gd name="T26" fmla="*/ 277 w 286"/>
                  <a:gd name="T27" fmla="*/ 134 h 168"/>
                  <a:gd name="T28" fmla="*/ 286 w 286"/>
                  <a:gd name="T29" fmla="*/ 138 h 168"/>
                  <a:gd name="T30" fmla="*/ 249 w 286"/>
                  <a:gd name="T31" fmla="*/ 100 h 168"/>
                  <a:gd name="T32" fmla="*/ 229 w 286"/>
                  <a:gd name="T33" fmla="*/ 81 h 168"/>
                  <a:gd name="T34" fmla="*/ 209 w 286"/>
                  <a:gd name="T35" fmla="*/ 60 h 168"/>
                  <a:gd name="T36" fmla="*/ 220 w 286"/>
                  <a:gd name="T37" fmla="*/ 34 h 168"/>
                  <a:gd name="T38" fmla="*/ 191 w 286"/>
                  <a:gd name="T39" fmla="*/ 34 h 168"/>
                  <a:gd name="T40" fmla="*/ 178 w 286"/>
                  <a:gd name="T41" fmla="*/ 65 h 168"/>
                  <a:gd name="T42" fmla="*/ 100 w 286"/>
                  <a:gd name="T43" fmla="*/ 65 h 168"/>
                  <a:gd name="T44" fmla="*/ 59 w 286"/>
                  <a:gd name="T45" fmla="*/ 22 h 168"/>
                  <a:gd name="T46" fmla="*/ 65 w 286"/>
                  <a:gd name="T47" fmla="*/ 0 h 168"/>
                  <a:gd name="T48" fmla="*/ 38 w 286"/>
                  <a:gd name="T49" fmla="*/ 0 h 168"/>
                  <a:gd name="T50" fmla="*/ 20 w 286"/>
                  <a:gd name="T51" fmla="*/ 66 h 168"/>
                  <a:gd name="T52" fmla="*/ 14 w 286"/>
                  <a:gd name="T53" fmla="*/ 92 h 168"/>
                  <a:gd name="T54" fmla="*/ 0 w 286"/>
                  <a:gd name="T55" fmla="*/ 144 h 168"/>
                  <a:gd name="T56" fmla="*/ 0 w 286"/>
                  <a:gd name="T57" fmla="*/ 144 h 168"/>
                  <a:gd name="T58" fmla="*/ 13 w 286"/>
                  <a:gd name="T59" fmla="*/ 134 h 168"/>
                  <a:gd name="T60" fmla="*/ 26 w 286"/>
                  <a:gd name="T61" fmla="*/ 147 h 168"/>
                  <a:gd name="T62" fmla="*/ 26 w 286"/>
                  <a:gd name="T63" fmla="*/ 150 h 168"/>
                  <a:gd name="T64" fmla="*/ 26 w 286"/>
                  <a:gd name="T65" fmla="*/ 151 h 168"/>
                  <a:gd name="T66" fmla="*/ 39 w 286"/>
                  <a:gd name="T67" fmla="*/ 99 h 168"/>
                  <a:gd name="T68" fmla="*/ 46 w 286"/>
                  <a:gd name="T69" fmla="*/ 73 h 168"/>
                  <a:gd name="T70" fmla="*/ 52 w 286"/>
                  <a:gd name="T71" fmla="*/ 52 h 168"/>
                  <a:gd name="T72" fmla="*/ 137 w 286"/>
                  <a:gd name="T73" fmla="*/ 144 h 168"/>
                  <a:gd name="T74" fmla="*/ 137 w 286"/>
                  <a:gd name="T75" fmla="*/ 147 h 168"/>
                  <a:gd name="T76" fmla="*/ 158 w 286"/>
                  <a:gd name="T77" fmla="*/ 168 h 168"/>
                  <a:gd name="T78" fmla="*/ 174 w 286"/>
                  <a:gd name="T79" fmla="*/ 161 h 168"/>
                  <a:gd name="T80" fmla="*/ 277 w 286"/>
                  <a:gd name="T81" fmla="*/ 161 h 168"/>
                  <a:gd name="T82" fmla="*/ 277 w 286"/>
                  <a:gd name="T83" fmla="*/ 160 h 168"/>
                  <a:gd name="T84" fmla="*/ 263 w 286"/>
                  <a:gd name="T85" fmla="*/ 147 h 168"/>
                  <a:gd name="T86" fmla="*/ 277 w 286"/>
                  <a:gd name="T87" fmla="*/ 13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168">
                    <a:moveTo>
                      <a:pt x="178" y="134"/>
                    </a:moveTo>
                    <a:lnTo>
                      <a:pt x="178" y="134"/>
                    </a:lnTo>
                    <a:lnTo>
                      <a:pt x="198" y="87"/>
                    </a:lnTo>
                    <a:lnTo>
                      <a:pt x="210" y="99"/>
                    </a:lnTo>
                    <a:lnTo>
                      <a:pt x="230" y="119"/>
                    </a:lnTo>
                    <a:lnTo>
                      <a:pt x="245" y="134"/>
                    </a:lnTo>
                    <a:lnTo>
                      <a:pt x="178" y="134"/>
                    </a:lnTo>
                    <a:close/>
                    <a:moveTo>
                      <a:pt x="154" y="123"/>
                    </a:moveTo>
                    <a:lnTo>
                      <a:pt x="154" y="123"/>
                    </a:lnTo>
                    <a:cubicBezTo>
                      <a:pt x="154" y="123"/>
                      <a:pt x="125" y="92"/>
                      <a:pt x="125" y="92"/>
                    </a:cubicBezTo>
                    <a:lnTo>
                      <a:pt x="167" y="92"/>
                    </a:lnTo>
                    <a:cubicBezTo>
                      <a:pt x="167" y="92"/>
                      <a:pt x="154" y="123"/>
                      <a:pt x="154" y="123"/>
                    </a:cubicBezTo>
                    <a:close/>
                    <a:moveTo>
                      <a:pt x="277" y="134"/>
                    </a:moveTo>
                    <a:lnTo>
                      <a:pt x="277" y="134"/>
                    </a:lnTo>
                    <a:cubicBezTo>
                      <a:pt x="280" y="134"/>
                      <a:pt x="284" y="135"/>
                      <a:pt x="286" y="138"/>
                    </a:cubicBezTo>
                    <a:lnTo>
                      <a:pt x="249" y="100"/>
                    </a:lnTo>
                    <a:lnTo>
                      <a:pt x="229" y="81"/>
                    </a:lnTo>
                    <a:lnTo>
                      <a:pt x="209" y="60"/>
                    </a:lnTo>
                    <a:lnTo>
                      <a:pt x="220" y="34"/>
                    </a:lnTo>
                    <a:lnTo>
                      <a:pt x="191" y="34"/>
                    </a:lnTo>
                    <a:lnTo>
                      <a:pt x="178" y="65"/>
                    </a:lnTo>
                    <a:lnTo>
                      <a:pt x="100" y="65"/>
                    </a:lnTo>
                    <a:lnTo>
                      <a:pt x="59" y="22"/>
                    </a:lnTo>
                    <a:lnTo>
                      <a:pt x="65" y="0"/>
                    </a:lnTo>
                    <a:lnTo>
                      <a:pt x="38" y="0"/>
                    </a:lnTo>
                    <a:lnTo>
                      <a:pt x="20" y="66"/>
                    </a:lnTo>
                    <a:lnTo>
                      <a:pt x="14" y="92"/>
                    </a:lnTo>
                    <a:lnTo>
                      <a:pt x="0" y="144"/>
                    </a:lnTo>
                    <a:lnTo>
                      <a:pt x="0" y="144"/>
                    </a:lnTo>
                    <a:cubicBezTo>
                      <a:pt x="2" y="138"/>
                      <a:pt x="7" y="134"/>
                      <a:pt x="13" y="134"/>
                    </a:cubicBezTo>
                    <a:cubicBezTo>
                      <a:pt x="20" y="134"/>
                      <a:pt x="26" y="140"/>
                      <a:pt x="26" y="147"/>
                    </a:cubicBezTo>
                    <a:cubicBezTo>
                      <a:pt x="26" y="148"/>
                      <a:pt x="26" y="149"/>
                      <a:pt x="26" y="150"/>
                    </a:cubicBezTo>
                    <a:lnTo>
                      <a:pt x="26" y="151"/>
                    </a:lnTo>
                    <a:lnTo>
                      <a:pt x="39" y="99"/>
                    </a:lnTo>
                    <a:lnTo>
                      <a:pt x="46" y="73"/>
                    </a:lnTo>
                    <a:lnTo>
                      <a:pt x="52" y="52"/>
                    </a:lnTo>
                    <a:lnTo>
                      <a:pt x="137" y="144"/>
                    </a:lnTo>
                    <a:cubicBezTo>
                      <a:pt x="137" y="145"/>
                      <a:pt x="137" y="146"/>
                      <a:pt x="137" y="147"/>
                    </a:cubicBezTo>
                    <a:cubicBezTo>
                      <a:pt x="137" y="159"/>
                      <a:pt x="146" y="168"/>
                      <a:pt x="158" y="168"/>
                    </a:cubicBezTo>
                    <a:cubicBezTo>
                      <a:pt x="164" y="168"/>
                      <a:pt x="170" y="165"/>
                      <a:pt x="174" y="161"/>
                    </a:cubicBezTo>
                    <a:lnTo>
                      <a:pt x="277" y="161"/>
                    </a:lnTo>
                    <a:lnTo>
                      <a:pt x="277" y="160"/>
                    </a:lnTo>
                    <a:cubicBezTo>
                      <a:pt x="269" y="160"/>
                      <a:pt x="263" y="154"/>
                      <a:pt x="263" y="147"/>
                    </a:cubicBezTo>
                    <a:cubicBezTo>
                      <a:pt x="263" y="140"/>
                      <a:pt x="269" y="134"/>
                      <a:pt x="277" y="13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2" name="Freeform 90">
                <a:extLst>
                  <a:ext uri="{FF2B5EF4-FFF2-40B4-BE49-F238E27FC236}">
                    <a16:creationId xmlns:a16="http://schemas.microsoft.com/office/drawing/2014/main" id="{7F4B5245-F65F-4B2E-9112-D4B7CF0BA39C}"/>
                  </a:ext>
                </a:extLst>
              </p:cNvPr>
              <p:cNvSpPr>
                <a:spLocks/>
              </p:cNvSpPr>
              <p:nvPr/>
            </p:nvSpPr>
            <p:spPr bwMode="auto">
              <a:xfrm>
                <a:off x="1578" y="1597"/>
                <a:ext cx="11" cy="8"/>
              </a:xfrm>
              <a:custGeom>
                <a:avLst/>
                <a:gdLst>
                  <a:gd name="T0" fmla="*/ 0 w 18"/>
                  <a:gd name="T1" fmla="*/ 0 h 14"/>
                  <a:gd name="T2" fmla="*/ 0 w 18"/>
                  <a:gd name="T3" fmla="*/ 0 h 14"/>
                  <a:gd name="T4" fmla="*/ 0 w 18"/>
                  <a:gd name="T5" fmla="*/ 0 h 14"/>
                  <a:gd name="T6" fmla="*/ 13 w 18"/>
                  <a:gd name="T7" fmla="*/ 14 h 14"/>
                  <a:gd name="T8" fmla="*/ 18 w 18"/>
                  <a:gd name="T9" fmla="*/ 12 h 14"/>
                  <a:gd name="T10" fmla="*/ 13 w 18"/>
                  <a:gd name="T11" fmla="*/ 13 h 14"/>
                  <a:gd name="T12" fmla="*/ 0 w 1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8" h="14">
                    <a:moveTo>
                      <a:pt x="0" y="0"/>
                    </a:moveTo>
                    <a:lnTo>
                      <a:pt x="0" y="0"/>
                    </a:lnTo>
                    <a:cubicBezTo>
                      <a:pt x="0" y="0"/>
                      <a:pt x="0" y="0"/>
                      <a:pt x="0" y="0"/>
                    </a:cubicBezTo>
                    <a:cubicBezTo>
                      <a:pt x="0" y="8"/>
                      <a:pt x="6" y="14"/>
                      <a:pt x="13" y="14"/>
                    </a:cubicBezTo>
                    <a:cubicBezTo>
                      <a:pt x="15" y="14"/>
                      <a:pt x="17" y="13"/>
                      <a:pt x="18" y="12"/>
                    </a:cubicBezTo>
                    <a:cubicBezTo>
                      <a:pt x="17" y="13"/>
                      <a:pt x="15" y="13"/>
                      <a:pt x="13" y="13"/>
                    </a:cubicBezTo>
                    <a:cubicBezTo>
                      <a:pt x="6" y="13"/>
                      <a:pt x="0" y="7"/>
                      <a:pt x="0"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3" name="Freeform 91">
                <a:extLst>
                  <a:ext uri="{FF2B5EF4-FFF2-40B4-BE49-F238E27FC236}">
                    <a16:creationId xmlns:a16="http://schemas.microsoft.com/office/drawing/2014/main" id="{3EF12BE0-28CD-4E6D-894F-2195EFED7C5E}"/>
                  </a:ext>
                </a:extLst>
              </p:cNvPr>
              <p:cNvSpPr>
                <a:spLocks/>
              </p:cNvSpPr>
              <p:nvPr/>
            </p:nvSpPr>
            <p:spPr bwMode="auto">
              <a:xfrm>
                <a:off x="1756" y="1591"/>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ubicBezTo>
                      <a:pt x="0" y="0"/>
                      <a:pt x="0" y="0"/>
                      <a:pt x="0" y="0"/>
                    </a:cubicBezTo>
                    <a:cubicBezTo>
                      <a:pt x="0" y="0"/>
                      <a:pt x="0" y="0"/>
                      <a:pt x="0"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4" name="Freeform 92">
                <a:extLst>
                  <a:ext uri="{FF2B5EF4-FFF2-40B4-BE49-F238E27FC236}">
                    <a16:creationId xmlns:a16="http://schemas.microsoft.com/office/drawing/2014/main" id="{74DA7C13-B6A9-43C0-92DE-3760EA80DEB5}"/>
                  </a:ext>
                </a:extLst>
              </p:cNvPr>
              <p:cNvSpPr>
                <a:spLocks/>
              </p:cNvSpPr>
              <p:nvPr/>
            </p:nvSpPr>
            <p:spPr bwMode="auto">
              <a:xfrm>
                <a:off x="1578" y="1595"/>
                <a:ext cx="0" cy="2"/>
              </a:xfrm>
              <a:custGeom>
                <a:avLst/>
                <a:gdLst>
                  <a:gd name="T0" fmla="*/ 3 h 3"/>
                  <a:gd name="T1" fmla="*/ 3 h 3"/>
                  <a:gd name="T2" fmla="*/ 0 h 3"/>
                  <a:gd name="T3" fmla="*/ 0 h 3"/>
                  <a:gd name="T4" fmla="*/ 3 h 3"/>
                  <a:gd name="T5" fmla="*/ 3 h 3"/>
                </a:gdLst>
                <a:ahLst/>
                <a:cxnLst>
                  <a:cxn ang="0">
                    <a:pos x="0" y="T0"/>
                  </a:cxn>
                  <a:cxn ang="0">
                    <a:pos x="0" y="T1"/>
                  </a:cxn>
                  <a:cxn ang="0">
                    <a:pos x="0" y="T2"/>
                  </a:cxn>
                  <a:cxn ang="0">
                    <a:pos x="0" y="T3"/>
                  </a:cxn>
                  <a:cxn ang="0">
                    <a:pos x="0" y="T4"/>
                  </a:cxn>
                  <a:cxn ang="0">
                    <a:pos x="0" y="T5"/>
                  </a:cxn>
                </a:cxnLst>
                <a:rect l="0" t="0" r="r" b="b"/>
                <a:pathLst>
                  <a:path h="3">
                    <a:moveTo>
                      <a:pt x="0" y="3"/>
                    </a:moveTo>
                    <a:lnTo>
                      <a:pt x="0" y="3"/>
                    </a:lnTo>
                    <a:cubicBezTo>
                      <a:pt x="0" y="2"/>
                      <a:pt x="0" y="1"/>
                      <a:pt x="0" y="0"/>
                    </a:cubicBezTo>
                    <a:lnTo>
                      <a:pt x="0" y="0"/>
                    </a:lnTo>
                    <a:cubicBezTo>
                      <a:pt x="0" y="1"/>
                      <a:pt x="0" y="2"/>
                      <a:pt x="0" y="3"/>
                    </a:cubicBezTo>
                    <a:cubicBezTo>
                      <a:pt x="0" y="3"/>
                      <a:pt x="0" y="3"/>
                      <a:pt x="0" y="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5" name="Freeform 93">
                <a:extLst>
                  <a:ext uri="{FF2B5EF4-FFF2-40B4-BE49-F238E27FC236}">
                    <a16:creationId xmlns:a16="http://schemas.microsoft.com/office/drawing/2014/main" id="{0C03199B-385F-431C-A1B4-6782F84159C5}"/>
                  </a:ext>
                </a:extLst>
              </p:cNvPr>
              <p:cNvSpPr>
                <a:spLocks/>
              </p:cNvSpPr>
              <p:nvPr/>
            </p:nvSpPr>
            <p:spPr bwMode="auto">
              <a:xfrm>
                <a:off x="1578" y="1589"/>
                <a:ext cx="16" cy="16"/>
              </a:xfrm>
              <a:custGeom>
                <a:avLst/>
                <a:gdLst>
                  <a:gd name="T0" fmla="*/ 0 w 26"/>
                  <a:gd name="T1" fmla="*/ 13 h 26"/>
                  <a:gd name="T2" fmla="*/ 0 w 26"/>
                  <a:gd name="T3" fmla="*/ 13 h 26"/>
                  <a:gd name="T4" fmla="*/ 13 w 26"/>
                  <a:gd name="T5" fmla="*/ 26 h 26"/>
                  <a:gd name="T6" fmla="*/ 18 w 26"/>
                  <a:gd name="T7" fmla="*/ 25 h 26"/>
                  <a:gd name="T8" fmla="*/ 19 w 26"/>
                  <a:gd name="T9" fmla="*/ 25 h 26"/>
                  <a:gd name="T10" fmla="*/ 22 w 26"/>
                  <a:gd name="T11" fmla="*/ 23 h 26"/>
                  <a:gd name="T12" fmla="*/ 23 w 26"/>
                  <a:gd name="T13" fmla="*/ 21 h 26"/>
                  <a:gd name="T14" fmla="*/ 24 w 26"/>
                  <a:gd name="T15" fmla="*/ 20 h 26"/>
                  <a:gd name="T16" fmla="*/ 26 w 26"/>
                  <a:gd name="T17" fmla="*/ 17 h 26"/>
                  <a:gd name="T18" fmla="*/ 26 w 26"/>
                  <a:gd name="T19" fmla="*/ 13 h 26"/>
                  <a:gd name="T20" fmla="*/ 13 w 26"/>
                  <a:gd name="T21" fmla="*/ 0 h 26"/>
                  <a:gd name="T22" fmla="*/ 0 w 26"/>
                  <a:gd name="T23" fmla="*/ 10 h 26"/>
                  <a:gd name="T24" fmla="*/ 0 w 26"/>
                  <a:gd name="T25" fmla="*/ 10 h 26"/>
                  <a:gd name="T26" fmla="*/ 0 w 26"/>
                  <a:gd name="T2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6">
                    <a:moveTo>
                      <a:pt x="0" y="13"/>
                    </a:moveTo>
                    <a:lnTo>
                      <a:pt x="0" y="13"/>
                    </a:lnTo>
                    <a:cubicBezTo>
                      <a:pt x="0" y="20"/>
                      <a:pt x="6" y="26"/>
                      <a:pt x="13" y="26"/>
                    </a:cubicBezTo>
                    <a:cubicBezTo>
                      <a:pt x="15" y="26"/>
                      <a:pt x="17" y="26"/>
                      <a:pt x="18" y="25"/>
                    </a:cubicBezTo>
                    <a:cubicBezTo>
                      <a:pt x="18" y="25"/>
                      <a:pt x="18" y="25"/>
                      <a:pt x="19" y="25"/>
                    </a:cubicBezTo>
                    <a:cubicBezTo>
                      <a:pt x="20" y="25"/>
                      <a:pt x="21" y="24"/>
                      <a:pt x="22" y="23"/>
                    </a:cubicBezTo>
                    <a:cubicBezTo>
                      <a:pt x="22" y="22"/>
                      <a:pt x="23" y="22"/>
                      <a:pt x="23" y="21"/>
                    </a:cubicBezTo>
                    <a:cubicBezTo>
                      <a:pt x="24" y="21"/>
                      <a:pt x="24" y="20"/>
                      <a:pt x="24" y="20"/>
                    </a:cubicBezTo>
                    <a:cubicBezTo>
                      <a:pt x="25" y="19"/>
                      <a:pt x="25" y="18"/>
                      <a:pt x="26" y="17"/>
                    </a:cubicBezTo>
                    <a:cubicBezTo>
                      <a:pt x="26" y="15"/>
                      <a:pt x="26" y="14"/>
                      <a:pt x="26" y="13"/>
                    </a:cubicBezTo>
                    <a:cubicBezTo>
                      <a:pt x="26" y="6"/>
                      <a:pt x="20" y="0"/>
                      <a:pt x="13" y="0"/>
                    </a:cubicBezTo>
                    <a:cubicBezTo>
                      <a:pt x="7" y="0"/>
                      <a:pt x="2" y="4"/>
                      <a:pt x="0" y="10"/>
                    </a:cubicBezTo>
                    <a:lnTo>
                      <a:pt x="0" y="10"/>
                    </a:lnTo>
                    <a:cubicBezTo>
                      <a:pt x="0" y="11"/>
                      <a:pt x="0" y="12"/>
                      <a:pt x="0" y="1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6" name="Freeform 94">
                <a:extLst>
                  <a:ext uri="{FF2B5EF4-FFF2-40B4-BE49-F238E27FC236}">
                    <a16:creationId xmlns:a16="http://schemas.microsoft.com/office/drawing/2014/main" id="{08B0BF5A-2FC3-4F0E-9730-FC9B54CD0ECC}"/>
                  </a:ext>
                </a:extLst>
              </p:cNvPr>
              <p:cNvSpPr>
                <a:spLocks/>
              </p:cNvSpPr>
              <p:nvPr/>
            </p:nvSpPr>
            <p:spPr bwMode="auto">
              <a:xfrm>
                <a:off x="1741" y="1589"/>
                <a:ext cx="17" cy="16"/>
              </a:xfrm>
              <a:custGeom>
                <a:avLst/>
                <a:gdLst>
                  <a:gd name="T0" fmla="*/ 23 w 27"/>
                  <a:gd name="T1" fmla="*/ 4 h 26"/>
                  <a:gd name="T2" fmla="*/ 23 w 27"/>
                  <a:gd name="T3" fmla="*/ 4 h 26"/>
                  <a:gd name="T4" fmla="*/ 23 w 27"/>
                  <a:gd name="T5" fmla="*/ 4 h 26"/>
                  <a:gd name="T6" fmla="*/ 14 w 27"/>
                  <a:gd name="T7" fmla="*/ 0 h 26"/>
                  <a:gd name="T8" fmla="*/ 0 w 27"/>
                  <a:gd name="T9" fmla="*/ 13 h 26"/>
                  <a:gd name="T10" fmla="*/ 14 w 27"/>
                  <a:gd name="T11" fmla="*/ 26 h 26"/>
                  <a:gd name="T12" fmla="*/ 27 w 27"/>
                  <a:gd name="T13" fmla="*/ 13 h 26"/>
                  <a:gd name="T14" fmla="*/ 26 w 27"/>
                  <a:gd name="T15" fmla="*/ 8 h 26"/>
                  <a:gd name="T16" fmla="*/ 23 w 27"/>
                  <a:gd name="T17" fmla="*/ 4 h 26"/>
                  <a:gd name="T18" fmla="*/ 23 w 27"/>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23" y="4"/>
                    </a:moveTo>
                    <a:lnTo>
                      <a:pt x="23" y="4"/>
                    </a:lnTo>
                    <a:cubicBezTo>
                      <a:pt x="23" y="4"/>
                      <a:pt x="23" y="4"/>
                      <a:pt x="23" y="4"/>
                    </a:cubicBezTo>
                    <a:cubicBezTo>
                      <a:pt x="21" y="1"/>
                      <a:pt x="17" y="0"/>
                      <a:pt x="14" y="0"/>
                    </a:cubicBezTo>
                    <a:cubicBezTo>
                      <a:pt x="6" y="0"/>
                      <a:pt x="0" y="6"/>
                      <a:pt x="0" y="13"/>
                    </a:cubicBezTo>
                    <a:cubicBezTo>
                      <a:pt x="0" y="20"/>
                      <a:pt x="6" y="26"/>
                      <a:pt x="14" y="26"/>
                    </a:cubicBezTo>
                    <a:cubicBezTo>
                      <a:pt x="21" y="26"/>
                      <a:pt x="27" y="20"/>
                      <a:pt x="27" y="13"/>
                    </a:cubicBezTo>
                    <a:cubicBezTo>
                      <a:pt x="27" y="11"/>
                      <a:pt x="26" y="9"/>
                      <a:pt x="26" y="8"/>
                    </a:cubicBezTo>
                    <a:cubicBezTo>
                      <a:pt x="25" y="6"/>
                      <a:pt x="24" y="5"/>
                      <a:pt x="23" y="4"/>
                    </a:cubicBezTo>
                    <a:cubicBezTo>
                      <a:pt x="23" y="4"/>
                      <a:pt x="23" y="4"/>
                      <a:pt x="23" y="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23" name="Freeform 95">
                <a:extLst>
                  <a:ext uri="{FF2B5EF4-FFF2-40B4-BE49-F238E27FC236}">
                    <a16:creationId xmlns:a16="http://schemas.microsoft.com/office/drawing/2014/main" id="{BA6E36BE-9B9F-4F8F-BBAE-598DEDB78C50}"/>
                  </a:ext>
                </a:extLst>
              </p:cNvPr>
              <p:cNvSpPr>
                <a:spLocks/>
              </p:cNvSpPr>
              <p:nvPr/>
            </p:nvSpPr>
            <p:spPr bwMode="auto">
              <a:xfrm>
                <a:off x="1606" y="1489"/>
                <a:ext cx="36" cy="16"/>
              </a:xfrm>
              <a:custGeom>
                <a:avLst/>
                <a:gdLst>
                  <a:gd name="T0" fmla="*/ 21 w 59"/>
                  <a:gd name="T1" fmla="*/ 27 h 27"/>
                  <a:gd name="T2" fmla="*/ 21 w 59"/>
                  <a:gd name="T3" fmla="*/ 27 h 27"/>
                  <a:gd name="T4" fmla="*/ 23 w 59"/>
                  <a:gd name="T5" fmla="*/ 27 h 27"/>
                  <a:gd name="T6" fmla="*/ 46 w 59"/>
                  <a:gd name="T7" fmla="*/ 27 h 27"/>
                  <a:gd name="T8" fmla="*/ 46 w 59"/>
                  <a:gd name="T9" fmla="*/ 27 h 27"/>
                  <a:gd name="T10" fmla="*/ 59 w 59"/>
                  <a:gd name="T11" fmla="*/ 14 h 27"/>
                  <a:gd name="T12" fmla="*/ 46 w 59"/>
                  <a:gd name="T13" fmla="*/ 1 h 27"/>
                  <a:gd name="T14" fmla="*/ 46 w 59"/>
                  <a:gd name="T15" fmla="*/ 1 h 27"/>
                  <a:gd name="T16" fmla="*/ 45 w 59"/>
                  <a:gd name="T17" fmla="*/ 1 h 27"/>
                  <a:gd name="T18" fmla="*/ 45 w 59"/>
                  <a:gd name="T19" fmla="*/ 1 h 27"/>
                  <a:gd name="T20" fmla="*/ 45 w 59"/>
                  <a:gd name="T21" fmla="*/ 1 h 27"/>
                  <a:gd name="T22" fmla="*/ 0 w 59"/>
                  <a:gd name="T23" fmla="*/ 0 h 27"/>
                  <a:gd name="T24" fmla="*/ 26 w 59"/>
                  <a:gd name="T25" fmla="*/ 9 h 27"/>
                  <a:gd name="T26" fmla="*/ 21 w 59"/>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27">
                    <a:moveTo>
                      <a:pt x="21" y="27"/>
                    </a:moveTo>
                    <a:lnTo>
                      <a:pt x="21" y="27"/>
                    </a:lnTo>
                    <a:lnTo>
                      <a:pt x="23" y="27"/>
                    </a:lnTo>
                    <a:lnTo>
                      <a:pt x="46" y="27"/>
                    </a:lnTo>
                    <a:lnTo>
                      <a:pt x="46" y="27"/>
                    </a:lnTo>
                    <a:cubicBezTo>
                      <a:pt x="53" y="27"/>
                      <a:pt x="59" y="21"/>
                      <a:pt x="59" y="14"/>
                    </a:cubicBezTo>
                    <a:cubicBezTo>
                      <a:pt x="59" y="7"/>
                      <a:pt x="53" y="1"/>
                      <a:pt x="46" y="1"/>
                    </a:cubicBezTo>
                    <a:lnTo>
                      <a:pt x="46" y="1"/>
                    </a:lnTo>
                    <a:lnTo>
                      <a:pt x="45" y="1"/>
                    </a:lnTo>
                    <a:lnTo>
                      <a:pt x="45" y="1"/>
                    </a:lnTo>
                    <a:lnTo>
                      <a:pt x="45" y="1"/>
                    </a:lnTo>
                    <a:lnTo>
                      <a:pt x="0" y="0"/>
                    </a:lnTo>
                    <a:lnTo>
                      <a:pt x="26" y="9"/>
                    </a:lnTo>
                    <a:lnTo>
                      <a:pt x="21" y="2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24" name="Freeform 96">
                <a:extLst>
                  <a:ext uri="{FF2B5EF4-FFF2-40B4-BE49-F238E27FC236}">
                    <a16:creationId xmlns:a16="http://schemas.microsoft.com/office/drawing/2014/main" id="{9581ED88-2DBA-4798-A12E-EE6C4EB7245F}"/>
                  </a:ext>
                </a:extLst>
              </p:cNvPr>
              <p:cNvSpPr>
                <a:spLocks/>
              </p:cNvSpPr>
              <p:nvPr/>
            </p:nvSpPr>
            <p:spPr bwMode="auto">
              <a:xfrm>
                <a:off x="1602" y="1489"/>
                <a:ext cx="20" cy="16"/>
              </a:xfrm>
              <a:custGeom>
                <a:avLst/>
                <a:gdLst>
                  <a:gd name="T0" fmla="*/ 32 w 32"/>
                  <a:gd name="T1" fmla="*/ 9 h 27"/>
                  <a:gd name="T2" fmla="*/ 32 w 32"/>
                  <a:gd name="T3" fmla="*/ 9 h 27"/>
                  <a:gd name="T4" fmla="*/ 6 w 32"/>
                  <a:gd name="T5" fmla="*/ 0 h 27"/>
                  <a:gd name="T6" fmla="*/ 0 w 32"/>
                  <a:gd name="T7" fmla="*/ 27 h 27"/>
                  <a:gd name="T8" fmla="*/ 27 w 32"/>
                  <a:gd name="T9" fmla="*/ 27 h 27"/>
                  <a:gd name="T10" fmla="*/ 32 w 32"/>
                  <a:gd name="T11" fmla="*/ 9 h 27"/>
                </a:gdLst>
                <a:ahLst/>
                <a:cxnLst>
                  <a:cxn ang="0">
                    <a:pos x="T0" y="T1"/>
                  </a:cxn>
                  <a:cxn ang="0">
                    <a:pos x="T2" y="T3"/>
                  </a:cxn>
                  <a:cxn ang="0">
                    <a:pos x="T4" y="T5"/>
                  </a:cxn>
                  <a:cxn ang="0">
                    <a:pos x="T6" y="T7"/>
                  </a:cxn>
                  <a:cxn ang="0">
                    <a:pos x="T8" y="T9"/>
                  </a:cxn>
                  <a:cxn ang="0">
                    <a:pos x="T10" y="T11"/>
                  </a:cxn>
                </a:cxnLst>
                <a:rect l="0" t="0" r="r" b="b"/>
                <a:pathLst>
                  <a:path w="32" h="27">
                    <a:moveTo>
                      <a:pt x="32" y="9"/>
                    </a:moveTo>
                    <a:lnTo>
                      <a:pt x="32" y="9"/>
                    </a:lnTo>
                    <a:lnTo>
                      <a:pt x="6" y="0"/>
                    </a:lnTo>
                    <a:lnTo>
                      <a:pt x="0" y="27"/>
                    </a:lnTo>
                    <a:lnTo>
                      <a:pt x="27" y="27"/>
                    </a:lnTo>
                    <a:lnTo>
                      <a:pt x="32" y="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25" name="Freeform 97">
                <a:extLst>
                  <a:ext uri="{FF2B5EF4-FFF2-40B4-BE49-F238E27FC236}">
                    <a16:creationId xmlns:a16="http://schemas.microsoft.com/office/drawing/2014/main" id="{EDB9B005-6C3A-41F0-A624-7F39A58ED395}"/>
                  </a:ext>
                </a:extLst>
              </p:cNvPr>
              <p:cNvSpPr>
                <a:spLocks/>
              </p:cNvSpPr>
              <p:nvPr/>
            </p:nvSpPr>
            <p:spPr bwMode="auto">
              <a:xfrm>
                <a:off x="1685" y="1510"/>
                <a:ext cx="55" cy="16"/>
              </a:xfrm>
              <a:custGeom>
                <a:avLst/>
                <a:gdLst>
                  <a:gd name="T0" fmla="*/ 50 w 89"/>
                  <a:gd name="T1" fmla="*/ 22 h 27"/>
                  <a:gd name="T2" fmla="*/ 50 w 89"/>
                  <a:gd name="T3" fmla="*/ 22 h 27"/>
                  <a:gd name="T4" fmla="*/ 48 w 89"/>
                  <a:gd name="T5" fmla="*/ 27 h 27"/>
                  <a:gd name="T6" fmla="*/ 53 w 89"/>
                  <a:gd name="T7" fmla="*/ 27 h 27"/>
                  <a:gd name="T8" fmla="*/ 76 w 89"/>
                  <a:gd name="T9" fmla="*/ 27 h 27"/>
                  <a:gd name="T10" fmla="*/ 76 w 89"/>
                  <a:gd name="T11" fmla="*/ 27 h 27"/>
                  <a:gd name="T12" fmla="*/ 89 w 89"/>
                  <a:gd name="T13" fmla="*/ 14 h 27"/>
                  <a:gd name="T14" fmla="*/ 76 w 89"/>
                  <a:gd name="T15" fmla="*/ 1 h 27"/>
                  <a:gd name="T16" fmla="*/ 76 w 89"/>
                  <a:gd name="T17" fmla="*/ 1 h 27"/>
                  <a:gd name="T18" fmla="*/ 75 w 89"/>
                  <a:gd name="T19" fmla="*/ 1 h 27"/>
                  <a:gd name="T20" fmla="*/ 75 w 89"/>
                  <a:gd name="T21" fmla="*/ 1 h 27"/>
                  <a:gd name="T22" fmla="*/ 0 w 89"/>
                  <a:gd name="T23" fmla="*/ 0 h 27"/>
                  <a:gd name="T24" fmla="*/ 0 w 89"/>
                  <a:gd name="T25" fmla="*/ 27 h 27"/>
                  <a:gd name="T26" fmla="*/ 19 w 89"/>
                  <a:gd name="T27" fmla="*/ 27 h 27"/>
                  <a:gd name="T28" fmla="*/ 21 w 89"/>
                  <a:gd name="T29" fmla="*/ 22 h 27"/>
                  <a:gd name="T30" fmla="*/ 50 w 89"/>
                  <a:gd name="T3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7">
                    <a:moveTo>
                      <a:pt x="50" y="22"/>
                    </a:moveTo>
                    <a:lnTo>
                      <a:pt x="50" y="22"/>
                    </a:lnTo>
                    <a:lnTo>
                      <a:pt x="48" y="27"/>
                    </a:lnTo>
                    <a:lnTo>
                      <a:pt x="53" y="27"/>
                    </a:lnTo>
                    <a:lnTo>
                      <a:pt x="76" y="27"/>
                    </a:lnTo>
                    <a:lnTo>
                      <a:pt x="76" y="27"/>
                    </a:lnTo>
                    <a:cubicBezTo>
                      <a:pt x="83" y="27"/>
                      <a:pt x="89" y="21"/>
                      <a:pt x="89" y="14"/>
                    </a:cubicBezTo>
                    <a:cubicBezTo>
                      <a:pt x="89" y="7"/>
                      <a:pt x="83" y="1"/>
                      <a:pt x="76" y="1"/>
                    </a:cubicBezTo>
                    <a:lnTo>
                      <a:pt x="76" y="1"/>
                    </a:lnTo>
                    <a:lnTo>
                      <a:pt x="75" y="1"/>
                    </a:lnTo>
                    <a:lnTo>
                      <a:pt x="75" y="1"/>
                    </a:lnTo>
                    <a:lnTo>
                      <a:pt x="0" y="0"/>
                    </a:lnTo>
                    <a:lnTo>
                      <a:pt x="0" y="27"/>
                    </a:lnTo>
                    <a:lnTo>
                      <a:pt x="19" y="27"/>
                    </a:lnTo>
                    <a:lnTo>
                      <a:pt x="21" y="22"/>
                    </a:lnTo>
                    <a:lnTo>
                      <a:pt x="50" y="2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26" name="Freeform 98">
                <a:extLst>
                  <a:ext uri="{FF2B5EF4-FFF2-40B4-BE49-F238E27FC236}">
                    <a16:creationId xmlns:a16="http://schemas.microsoft.com/office/drawing/2014/main" id="{F425744D-A269-4DEE-B48E-E45A0D9BC378}"/>
                  </a:ext>
                </a:extLst>
              </p:cNvPr>
              <p:cNvSpPr>
                <a:spLocks/>
              </p:cNvSpPr>
              <p:nvPr/>
            </p:nvSpPr>
            <p:spPr bwMode="auto">
              <a:xfrm>
                <a:off x="1697" y="1523"/>
                <a:ext cx="19" cy="3"/>
              </a:xfrm>
              <a:custGeom>
                <a:avLst/>
                <a:gdLst>
                  <a:gd name="T0" fmla="*/ 31 w 31"/>
                  <a:gd name="T1" fmla="*/ 0 h 5"/>
                  <a:gd name="T2" fmla="*/ 31 w 31"/>
                  <a:gd name="T3" fmla="*/ 0 h 5"/>
                  <a:gd name="T4" fmla="*/ 2 w 31"/>
                  <a:gd name="T5" fmla="*/ 0 h 5"/>
                  <a:gd name="T6" fmla="*/ 0 w 31"/>
                  <a:gd name="T7" fmla="*/ 5 h 5"/>
                  <a:gd name="T8" fmla="*/ 29 w 31"/>
                  <a:gd name="T9" fmla="*/ 5 h 5"/>
                  <a:gd name="T10" fmla="*/ 31 w 31"/>
                  <a:gd name="T11" fmla="*/ 0 h 5"/>
                </a:gdLst>
                <a:ahLst/>
                <a:cxnLst>
                  <a:cxn ang="0">
                    <a:pos x="T0" y="T1"/>
                  </a:cxn>
                  <a:cxn ang="0">
                    <a:pos x="T2" y="T3"/>
                  </a:cxn>
                  <a:cxn ang="0">
                    <a:pos x="T4" y="T5"/>
                  </a:cxn>
                  <a:cxn ang="0">
                    <a:pos x="T6" y="T7"/>
                  </a:cxn>
                  <a:cxn ang="0">
                    <a:pos x="T8" y="T9"/>
                  </a:cxn>
                  <a:cxn ang="0">
                    <a:pos x="T10" y="T11"/>
                  </a:cxn>
                </a:cxnLst>
                <a:rect l="0" t="0" r="r" b="b"/>
                <a:pathLst>
                  <a:path w="31" h="5">
                    <a:moveTo>
                      <a:pt x="31" y="0"/>
                    </a:moveTo>
                    <a:lnTo>
                      <a:pt x="31" y="0"/>
                    </a:lnTo>
                    <a:lnTo>
                      <a:pt x="2" y="0"/>
                    </a:lnTo>
                    <a:lnTo>
                      <a:pt x="0" y="5"/>
                    </a:lnTo>
                    <a:lnTo>
                      <a:pt x="29" y="5"/>
                    </a:lnTo>
                    <a:lnTo>
                      <a:pt x="3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356" name="Freeform: Shape 1355">
            <a:extLst>
              <a:ext uri="{FF2B5EF4-FFF2-40B4-BE49-F238E27FC236}">
                <a16:creationId xmlns:a16="http://schemas.microsoft.com/office/drawing/2014/main" id="{EF90D5CF-96DE-491D-A6A6-E939777EC7D8}"/>
              </a:ext>
            </a:extLst>
          </p:cNvPr>
          <p:cNvSpPr/>
          <p:nvPr/>
        </p:nvSpPr>
        <p:spPr>
          <a:xfrm rot="2572694" flipH="1">
            <a:off x="9016589" y="2707858"/>
            <a:ext cx="108584" cy="58468"/>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7" name="Freeform: Shape 1356">
            <a:extLst>
              <a:ext uri="{FF2B5EF4-FFF2-40B4-BE49-F238E27FC236}">
                <a16:creationId xmlns:a16="http://schemas.microsoft.com/office/drawing/2014/main" id="{6F2196B4-46C4-47E1-91AC-64A742B5F18A}"/>
              </a:ext>
            </a:extLst>
          </p:cNvPr>
          <p:cNvSpPr/>
          <p:nvPr/>
        </p:nvSpPr>
        <p:spPr>
          <a:xfrm>
            <a:off x="5349154" y="2388412"/>
            <a:ext cx="325161" cy="27689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8" name="Freeform: Shape 1357">
            <a:extLst>
              <a:ext uri="{FF2B5EF4-FFF2-40B4-BE49-F238E27FC236}">
                <a16:creationId xmlns:a16="http://schemas.microsoft.com/office/drawing/2014/main" id="{42D3866F-B515-488A-9115-5BE46264D390}"/>
              </a:ext>
            </a:extLst>
          </p:cNvPr>
          <p:cNvSpPr/>
          <p:nvPr/>
        </p:nvSpPr>
        <p:spPr>
          <a:xfrm>
            <a:off x="5720460" y="2273511"/>
            <a:ext cx="224031" cy="190777"/>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59" name="Wind 1">
            <a:extLst>
              <a:ext uri="{FF2B5EF4-FFF2-40B4-BE49-F238E27FC236}">
                <a16:creationId xmlns:a16="http://schemas.microsoft.com/office/drawing/2014/main" id="{E716341A-8A15-406C-8410-72455E013D34}"/>
              </a:ext>
            </a:extLst>
          </p:cNvPr>
          <p:cNvGrpSpPr/>
          <p:nvPr/>
        </p:nvGrpSpPr>
        <p:grpSpPr>
          <a:xfrm>
            <a:off x="9383542" y="2898418"/>
            <a:ext cx="527351" cy="527351"/>
            <a:chOff x="9260891" y="2203899"/>
            <a:chExt cx="527351" cy="527351"/>
          </a:xfrm>
        </p:grpSpPr>
        <p:sp>
          <p:nvSpPr>
            <p:cNvPr id="1360" name="Oval 1359">
              <a:extLst>
                <a:ext uri="{FF2B5EF4-FFF2-40B4-BE49-F238E27FC236}">
                  <a16:creationId xmlns:a16="http://schemas.microsoft.com/office/drawing/2014/main" id="{49F19DA6-2D5F-4CB6-B731-27A2E6FBDCF9}"/>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1" name="Graphic 1360">
              <a:extLst>
                <a:ext uri="{FF2B5EF4-FFF2-40B4-BE49-F238E27FC236}">
                  <a16:creationId xmlns:a16="http://schemas.microsoft.com/office/drawing/2014/main" id="{BD4A9391-7407-4DE9-B08A-ECC85D291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grpSp>
        <p:nvGrpSpPr>
          <p:cNvPr id="1362" name="Wind 2">
            <a:extLst>
              <a:ext uri="{FF2B5EF4-FFF2-40B4-BE49-F238E27FC236}">
                <a16:creationId xmlns:a16="http://schemas.microsoft.com/office/drawing/2014/main" id="{1F5C0E88-5FAE-4FAD-A0F2-79270B132529}"/>
              </a:ext>
            </a:extLst>
          </p:cNvPr>
          <p:cNvGrpSpPr/>
          <p:nvPr/>
        </p:nvGrpSpPr>
        <p:grpSpPr>
          <a:xfrm>
            <a:off x="10191583" y="2770740"/>
            <a:ext cx="527351" cy="527351"/>
            <a:chOff x="9260891" y="2203899"/>
            <a:chExt cx="527351" cy="527351"/>
          </a:xfrm>
        </p:grpSpPr>
        <p:sp>
          <p:nvSpPr>
            <p:cNvPr id="1363" name="Oval 1362">
              <a:extLst>
                <a:ext uri="{FF2B5EF4-FFF2-40B4-BE49-F238E27FC236}">
                  <a16:creationId xmlns:a16="http://schemas.microsoft.com/office/drawing/2014/main" id="{93B6B84F-EC0D-463F-91B2-E60152C3B862}"/>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4" name="Graphic 1363">
              <a:extLst>
                <a:ext uri="{FF2B5EF4-FFF2-40B4-BE49-F238E27FC236}">
                  <a16:creationId xmlns:a16="http://schemas.microsoft.com/office/drawing/2014/main" id="{020FC6D0-CB67-4BB8-B7C4-2C8A068E55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grpSp>
        <p:nvGrpSpPr>
          <p:cNvPr id="1365" name="Wind 3">
            <a:extLst>
              <a:ext uri="{FF2B5EF4-FFF2-40B4-BE49-F238E27FC236}">
                <a16:creationId xmlns:a16="http://schemas.microsoft.com/office/drawing/2014/main" id="{A5DD8000-A358-403B-8EA9-C50A2D0CEF92}"/>
              </a:ext>
            </a:extLst>
          </p:cNvPr>
          <p:cNvGrpSpPr/>
          <p:nvPr/>
        </p:nvGrpSpPr>
        <p:grpSpPr>
          <a:xfrm>
            <a:off x="10582228" y="3052824"/>
            <a:ext cx="527351" cy="527351"/>
            <a:chOff x="9260891" y="2203899"/>
            <a:chExt cx="527351" cy="527351"/>
          </a:xfrm>
        </p:grpSpPr>
        <p:sp>
          <p:nvSpPr>
            <p:cNvPr id="1366" name="Oval 1365">
              <a:extLst>
                <a:ext uri="{FF2B5EF4-FFF2-40B4-BE49-F238E27FC236}">
                  <a16:creationId xmlns:a16="http://schemas.microsoft.com/office/drawing/2014/main" id="{F4962812-2E22-48B0-ADC3-DB2CCD2FB703}"/>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7" name="Graphic 1366">
              <a:extLst>
                <a:ext uri="{FF2B5EF4-FFF2-40B4-BE49-F238E27FC236}">
                  <a16:creationId xmlns:a16="http://schemas.microsoft.com/office/drawing/2014/main" id="{0273CBB5-DF9F-4ECA-B2F6-492D59D082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sp>
        <p:nvSpPr>
          <p:cNvPr id="1368" name="Smoke">
            <a:extLst>
              <a:ext uri="{FF2B5EF4-FFF2-40B4-BE49-F238E27FC236}">
                <a16:creationId xmlns:a16="http://schemas.microsoft.com/office/drawing/2014/main" id="{EAF65FBB-E77C-47B8-9E6A-420607083A6E}"/>
              </a:ext>
            </a:extLst>
          </p:cNvPr>
          <p:cNvSpPr/>
          <p:nvPr/>
        </p:nvSpPr>
        <p:spPr bwMode="auto">
          <a:xfrm flipH="1">
            <a:off x="7186422" y="3924308"/>
            <a:ext cx="73415" cy="58594"/>
          </a:xfrm>
          <a:custGeom>
            <a:avLst/>
            <a:gdLst>
              <a:gd name="connsiteX0" fmla="*/ 376727 w 1166078"/>
              <a:gd name="connsiteY0" fmla="*/ 0 h 930665"/>
              <a:gd name="connsiteX1" fmla="*/ 553797 w 1166078"/>
              <a:gd name="connsiteY1" fmla="*/ 63566 h 930665"/>
              <a:gd name="connsiteX2" fmla="*/ 572522 w 1166078"/>
              <a:gd name="connsiteY2" fmla="*/ 85195 h 930665"/>
              <a:gd name="connsiteX3" fmla="*/ 597236 w 1166078"/>
              <a:gd name="connsiteY3" fmla="*/ 71781 h 930665"/>
              <a:gd name="connsiteX4" fmla="*/ 705590 w 1166078"/>
              <a:gd name="connsiteY4" fmla="*/ 49905 h 930665"/>
              <a:gd name="connsiteX5" fmla="*/ 978305 w 1166078"/>
              <a:gd name="connsiteY5" fmla="*/ 272174 h 930665"/>
              <a:gd name="connsiteX6" fmla="*/ 978901 w 1166078"/>
              <a:gd name="connsiteY6" fmla="*/ 278087 h 930665"/>
              <a:gd name="connsiteX7" fmla="*/ 1013288 w 1166078"/>
              <a:gd name="connsiteY7" fmla="*/ 296752 h 930665"/>
              <a:gd name="connsiteX8" fmla="*/ 1166078 w 1166078"/>
              <a:gd name="connsiteY8" fmla="*/ 584116 h 930665"/>
              <a:gd name="connsiteX9" fmla="*/ 819529 w 1166078"/>
              <a:gd name="connsiteY9" fmla="*/ 930665 h 930665"/>
              <a:gd name="connsiteX10" fmla="*/ 532165 w 1166078"/>
              <a:gd name="connsiteY10" fmla="*/ 777875 h 930665"/>
              <a:gd name="connsiteX11" fmla="*/ 530507 w 1166078"/>
              <a:gd name="connsiteY11" fmla="*/ 774820 h 930665"/>
              <a:gd name="connsiteX12" fmla="*/ 513085 w 1166078"/>
              <a:gd name="connsiteY12" fmla="*/ 777454 h 930665"/>
              <a:gd name="connsiteX13" fmla="*/ 357446 w 1166078"/>
              <a:gd name="connsiteY13" fmla="*/ 729913 h 930665"/>
              <a:gd name="connsiteX14" fmla="*/ 341118 w 1166078"/>
              <a:gd name="connsiteY14" fmla="*/ 716442 h 930665"/>
              <a:gd name="connsiteX15" fmla="*/ 280864 w 1166078"/>
              <a:gd name="connsiteY15" fmla="*/ 757066 h 930665"/>
              <a:gd name="connsiteX16" fmla="*/ 202170 w 1166078"/>
              <a:gd name="connsiteY16" fmla="*/ 772954 h 930665"/>
              <a:gd name="connsiteX17" fmla="*/ 0 w 1166078"/>
              <a:gd name="connsiteY17" fmla="*/ 570784 h 930665"/>
              <a:gd name="connsiteX18" fmla="*/ 59215 w 1166078"/>
              <a:gd name="connsiteY18" fmla="*/ 427828 h 930665"/>
              <a:gd name="connsiteX19" fmla="*/ 120224 w 1166078"/>
              <a:gd name="connsiteY19" fmla="*/ 386695 h 930665"/>
              <a:gd name="connsiteX20" fmla="*/ 104013 w 1166078"/>
              <a:gd name="connsiteY20" fmla="*/ 334471 h 930665"/>
              <a:gd name="connsiteX21" fmla="*/ 98357 w 1166078"/>
              <a:gd name="connsiteY21" fmla="*/ 278370 h 930665"/>
              <a:gd name="connsiteX22" fmla="*/ 376727 w 1166078"/>
              <a:gd name="connsiteY22" fmla="*/ 0 h 93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66078" h="930665">
                <a:moveTo>
                  <a:pt x="376727" y="0"/>
                </a:moveTo>
                <a:cubicBezTo>
                  <a:pt x="443989" y="0"/>
                  <a:pt x="505678" y="23855"/>
                  <a:pt x="553797" y="63566"/>
                </a:cubicBezTo>
                <a:lnTo>
                  <a:pt x="572522" y="85195"/>
                </a:lnTo>
                <a:lnTo>
                  <a:pt x="597236" y="71781"/>
                </a:lnTo>
                <a:cubicBezTo>
                  <a:pt x="630540" y="57694"/>
                  <a:pt x="667155" y="49905"/>
                  <a:pt x="705590" y="49905"/>
                </a:cubicBezTo>
                <a:cubicBezTo>
                  <a:pt x="840113" y="49905"/>
                  <a:pt x="952348" y="145325"/>
                  <a:pt x="978305" y="272174"/>
                </a:cubicBezTo>
                <a:lnTo>
                  <a:pt x="978901" y="278087"/>
                </a:lnTo>
                <a:lnTo>
                  <a:pt x="1013288" y="296752"/>
                </a:lnTo>
                <a:cubicBezTo>
                  <a:pt x="1105471" y="359029"/>
                  <a:pt x="1166078" y="464495"/>
                  <a:pt x="1166078" y="584116"/>
                </a:cubicBezTo>
                <a:cubicBezTo>
                  <a:pt x="1166078" y="775510"/>
                  <a:pt x="1010923" y="930665"/>
                  <a:pt x="819529" y="930665"/>
                </a:cubicBezTo>
                <a:cubicBezTo>
                  <a:pt x="699908" y="930665"/>
                  <a:pt x="594443" y="870058"/>
                  <a:pt x="532165" y="777875"/>
                </a:cubicBezTo>
                <a:lnTo>
                  <a:pt x="530507" y="774820"/>
                </a:lnTo>
                <a:lnTo>
                  <a:pt x="513085" y="777454"/>
                </a:lnTo>
                <a:cubicBezTo>
                  <a:pt x="455433" y="777454"/>
                  <a:pt x="401874" y="759928"/>
                  <a:pt x="357446" y="729913"/>
                </a:cubicBezTo>
                <a:lnTo>
                  <a:pt x="341118" y="716442"/>
                </a:lnTo>
                <a:lnTo>
                  <a:pt x="280864" y="757066"/>
                </a:lnTo>
                <a:cubicBezTo>
                  <a:pt x="256677" y="767297"/>
                  <a:pt x="230084" y="772954"/>
                  <a:pt x="202170" y="772954"/>
                </a:cubicBezTo>
                <a:cubicBezTo>
                  <a:pt x="90515" y="772954"/>
                  <a:pt x="0" y="682439"/>
                  <a:pt x="0" y="570784"/>
                </a:cubicBezTo>
                <a:cubicBezTo>
                  <a:pt x="0" y="514957"/>
                  <a:pt x="22629" y="464414"/>
                  <a:pt x="59215" y="427828"/>
                </a:cubicBezTo>
                <a:lnTo>
                  <a:pt x="120224" y="386695"/>
                </a:lnTo>
                <a:lnTo>
                  <a:pt x="104013" y="334471"/>
                </a:lnTo>
                <a:cubicBezTo>
                  <a:pt x="100305" y="316350"/>
                  <a:pt x="98357" y="297587"/>
                  <a:pt x="98357" y="278370"/>
                </a:cubicBezTo>
                <a:cubicBezTo>
                  <a:pt x="98357" y="124630"/>
                  <a:pt x="222987" y="0"/>
                  <a:pt x="376727" y="0"/>
                </a:cubicBezTo>
                <a:close/>
              </a:path>
            </a:pathLst>
          </a:custGeom>
          <a:solidFill>
            <a:schemeClr val="bg1">
              <a:lumMod val="6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a:ea typeface="+mn-ea"/>
              <a:cs typeface="+mn-cs"/>
            </a:endParaRPr>
          </a:p>
        </p:txBody>
      </p:sp>
      <p:sp>
        <p:nvSpPr>
          <p:cNvPr id="1369" name="Smoke">
            <a:extLst>
              <a:ext uri="{FF2B5EF4-FFF2-40B4-BE49-F238E27FC236}">
                <a16:creationId xmlns:a16="http://schemas.microsoft.com/office/drawing/2014/main" id="{CDEAAA83-45E7-41FD-8FB1-F36A0876F56F}"/>
              </a:ext>
            </a:extLst>
          </p:cNvPr>
          <p:cNvSpPr/>
          <p:nvPr/>
        </p:nvSpPr>
        <p:spPr bwMode="auto">
          <a:xfrm rot="11025609" flipH="1">
            <a:off x="7203145" y="3944546"/>
            <a:ext cx="55336" cy="43164"/>
          </a:xfrm>
          <a:custGeom>
            <a:avLst/>
            <a:gdLst>
              <a:gd name="connsiteX0" fmla="*/ 118093 w 580130"/>
              <a:gd name="connsiteY0" fmla="*/ 0 h 452514"/>
              <a:gd name="connsiteX1" fmla="*/ 164060 w 580130"/>
              <a:gd name="connsiteY1" fmla="*/ 9280 h 452514"/>
              <a:gd name="connsiteX2" fmla="*/ 196223 w 580130"/>
              <a:gd name="connsiteY2" fmla="*/ 30965 h 452514"/>
              <a:gd name="connsiteX3" fmla="*/ 220732 w 580130"/>
              <a:gd name="connsiteY3" fmla="*/ 26017 h 452514"/>
              <a:gd name="connsiteX4" fmla="*/ 327253 w 580130"/>
              <a:gd name="connsiteY4" fmla="*/ 70140 h 452514"/>
              <a:gd name="connsiteX5" fmla="*/ 328116 w 580130"/>
              <a:gd name="connsiteY5" fmla="*/ 71420 h 452514"/>
              <a:gd name="connsiteX6" fmla="*/ 367322 w 580130"/>
              <a:gd name="connsiteY6" fmla="*/ 63504 h 452514"/>
              <a:gd name="connsiteX7" fmla="*/ 506128 w 580130"/>
              <a:gd name="connsiteY7" fmla="*/ 155511 h 452514"/>
              <a:gd name="connsiteX8" fmla="*/ 512455 w 580130"/>
              <a:gd name="connsiteY8" fmla="*/ 186849 h 452514"/>
              <a:gd name="connsiteX9" fmla="*/ 543631 w 580130"/>
              <a:gd name="connsiteY9" fmla="*/ 207869 h 452514"/>
              <a:gd name="connsiteX10" fmla="*/ 580130 w 580130"/>
              <a:gd name="connsiteY10" fmla="*/ 295985 h 452514"/>
              <a:gd name="connsiteX11" fmla="*/ 455515 w 580130"/>
              <a:gd name="connsiteY11" fmla="*/ 420600 h 452514"/>
              <a:gd name="connsiteX12" fmla="*/ 367399 w 580130"/>
              <a:gd name="connsiteY12" fmla="*/ 384101 h 452514"/>
              <a:gd name="connsiteX13" fmla="*/ 358608 w 580130"/>
              <a:gd name="connsiteY13" fmla="*/ 371063 h 452514"/>
              <a:gd name="connsiteX14" fmla="*/ 357530 w 580130"/>
              <a:gd name="connsiteY14" fmla="*/ 376405 h 452514"/>
              <a:gd name="connsiteX15" fmla="*/ 242708 w 580130"/>
              <a:gd name="connsiteY15" fmla="*/ 452514 h 452514"/>
              <a:gd name="connsiteX16" fmla="*/ 118093 w 580130"/>
              <a:gd name="connsiteY16" fmla="*/ 327899 h 452514"/>
              <a:gd name="connsiteX17" fmla="*/ 123695 w 580130"/>
              <a:gd name="connsiteY17" fmla="*/ 290843 h 452514"/>
              <a:gd name="connsiteX18" fmla="*/ 124155 w 580130"/>
              <a:gd name="connsiteY18" fmla="*/ 289887 h 452514"/>
              <a:gd name="connsiteX19" fmla="*/ 114211 w 580130"/>
              <a:gd name="connsiteY19" fmla="*/ 283182 h 452514"/>
              <a:gd name="connsiteX20" fmla="*/ 81926 w 580130"/>
              <a:gd name="connsiteY20" fmla="*/ 235298 h 452514"/>
              <a:gd name="connsiteX21" fmla="*/ 80576 w 580130"/>
              <a:gd name="connsiteY21" fmla="*/ 228612 h 452514"/>
              <a:gd name="connsiteX22" fmla="*/ 72126 w 580130"/>
              <a:gd name="connsiteY22" fmla="*/ 226906 h 452514"/>
              <a:gd name="connsiteX23" fmla="*/ 0 w 580130"/>
              <a:gd name="connsiteY23" fmla="*/ 118093 h 452514"/>
              <a:gd name="connsiteX24" fmla="*/ 118093 w 580130"/>
              <a:gd name="connsiteY24" fmla="*/ 0 h 4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30" h="452514">
                <a:moveTo>
                  <a:pt x="118093" y="0"/>
                </a:moveTo>
                <a:cubicBezTo>
                  <a:pt x="134398" y="0"/>
                  <a:pt x="149932" y="3304"/>
                  <a:pt x="164060" y="9280"/>
                </a:cubicBezTo>
                <a:lnTo>
                  <a:pt x="196223" y="30965"/>
                </a:lnTo>
                <a:lnTo>
                  <a:pt x="220732" y="26017"/>
                </a:lnTo>
                <a:cubicBezTo>
                  <a:pt x="262331" y="26017"/>
                  <a:pt x="299992" y="42879"/>
                  <a:pt x="327253" y="70140"/>
                </a:cubicBezTo>
                <a:lnTo>
                  <a:pt x="328116" y="71420"/>
                </a:lnTo>
                <a:lnTo>
                  <a:pt x="367322" y="63504"/>
                </a:lnTo>
                <a:cubicBezTo>
                  <a:pt x="429721" y="63504"/>
                  <a:pt x="483259" y="101443"/>
                  <a:pt x="506128" y="155511"/>
                </a:cubicBezTo>
                <a:lnTo>
                  <a:pt x="512455" y="186849"/>
                </a:lnTo>
                <a:lnTo>
                  <a:pt x="543631" y="207869"/>
                </a:lnTo>
                <a:cubicBezTo>
                  <a:pt x="566182" y="230420"/>
                  <a:pt x="580130" y="261574"/>
                  <a:pt x="580130" y="295985"/>
                </a:cubicBezTo>
                <a:cubicBezTo>
                  <a:pt x="580130" y="364808"/>
                  <a:pt x="524338" y="420600"/>
                  <a:pt x="455515" y="420600"/>
                </a:cubicBezTo>
                <a:cubicBezTo>
                  <a:pt x="421103" y="420600"/>
                  <a:pt x="389950" y="406652"/>
                  <a:pt x="367399" y="384101"/>
                </a:cubicBezTo>
                <a:lnTo>
                  <a:pt x="358608" y="371063"/>
                </a:lnTo>
                <a:lnTo>
                  <a:pt x="357530" y="376405"/>
                </a:lnTo>
                <a:cubicBezTo>
                  <a:pt x="338613" y="421131"/>
                  <a:pt x="294325" y="452514"/>
                  <a:pt x="242708" y="452514"/>
                </a:cubicBezTo>
                <a:cubicBezTo>
                  <a:pt x="173885" y="452514"/>
                  <a:pt x="118093" y="396722"/>
                  <a:pt x="118093" y="327899"/>
                </a:cubicBezTo>
                <a:cubicBezTo>
                  <a:pt x="118093" y="314995"/>
                  <a:pt x="120054" y="302549"/>
                  <a:pt x="123695" y="290843"/>
                </a:cubicBezTo>
                <a:lnTo>
                  <a:pt x="124155" y="289887"/>
                </a:lnTo>
                <a:lnTo>
                  <a:pt x="114211" y="283182"/>
                </a:lnTo>
                <a:cubicBezTo>
                  <a:pt x="100580" y="269552"/>
                  <a:pt x="89549" y="253321"/>
                  <a:pt x="81926" y="235298"/>
                </a:cubicBezTo>
                <a:lnTo>
                  <a:pt x="80576" y="228612"/>
                </a:lnTo>
                <a:lnTo>
                  <a:pt x="72126" y="226906"/>
                </a:lnTo>
                <a:cubicBezTo>
                  <a:pt x="29741" y="208978"/>
                  <a:pt x="0" y="167009"/>
                  <a:pt x="0" y="118093"/>
                </a:cubicBezTo>
                <a:cubicBezTo>
                  <a:pt x="0" y="52872"/>
                  <a:pt x="52872" y="0"/>
                  <a:pt x="118093" y="0"/>
                </a:cubicBezTo>
                <a:close/>
              </a:path>
            </a:pathLst>
          </a:custGeom>
          <a:solidFill>
            <a:schemeClr val="bg1">
              <a:lumMod val="65000"/>
            </a:schemeClr>
          </a:solidFill>
          <a:ln w="15875"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370" name="Lift">
            <a:extLst>
              <a:ext uri="{FF2B5EF4-FFF2-40B4-BE49-F238E27FC236}">
                <a16:creationId xmlns:a16="http://schemas.microsoft.com/office/drawing/2014/main" id="{A908EF09-7660-4C72-964A-CF83951C5132}"/>
              </a:ext>
            </a:extLst>
          </p:cNvPr>
          <p:cNvGrpSpPr>
            <a:grpSpLocks noChangeAspect="1"/>
          </p:cNvGrpSpPr>
          <p:nvPr/>
        </p:nvGrpSpPr>
        <p:grpSpPr bwMode="auto">
          <a:xfrm flipH="1">
            <a:off x="4893048" y="3753793"/>
            <a:ext cx="268287" cy="268287"/>
            <a:chOff x="2913" y="2731"/>
            <a:chExt cx="169" cy="169"/>
          </a:xfrm>
        </p:grpSpPr>
        <p:sp>
          <p:nvSpPr>
            <p:cNvPr id="1371" name="AutoShape 24">
              <a:extLst>
                <a:ext uri="{FF2B5EF4-FFF2-40B4-BE49-F238E27FC236}">
                  <a16:creationId xmlns:a16="http://schemas.microsoft.com/office/drawing/2014/main" id="{E8E38D7F-B030-440C-B6F1-F62F75F83360}"/>
                </a:ext>
              </a:extLst>
            </p:cNvPr>
            <p:cNvSpPr>
              <a:spLocks noChangeAspect="1" noChangeArrowheads="1" noTextEdit="1"/>
            </p:cNvSpPr>
            <p:nvPr/>
          </p:nvSpPr>
          <p:spPr bwMode="auto">
            <a:xfrm>
              <a:off x="2913" y="2731"/>
              <a:ext cx="169" cy="1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2" name="Freeform 26">
              <a:extLst>
                <a:ext uri="{FF2B5EF4-FFF2-40B4-BE49-F238E27FC236}">
                  <a16:creationId xmlns:a16="http://schemas.microsoft.com/office/drawing/2014/main" id="{7F8A8EEC-317A-4329-B477-A51540C814CB}"/>
                </a:ext>
              </a:extLst>
            </p:cNvPr>
            <p:cNvSpPr>
              <a:spLocks/>
            </p:cNvSpPr>
            <p:nvPr/>
          </p:nvSpPr>
          <p:spPr bwMode="auto">
            <a:xfrm>
              <a:off x="3040" y="2753"/>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3" name="Freeform 27">
              <a:extLst>
                <a:ext uri="{FF2B5EF4-FFF2-40B4-BE49-F238E27FC236}">
                  <a16:creationId xmlns:a16="http://schemas.microsoft.com/office/drawing/2014/main" id="{152AA1B3-58B3-436E-8576-C79C7B2B2003}"/>
                </a:ext>
              </a:extLst>
            </p:cNvPr>
            <p:cNvSpPr>
              <a:spLocks noEditPoints="1"/>
            </p:cNvSpPr>
            <p:nvPr/>
          </p:nvSpPr>
          <p:spPr bwMode="auto">
            <a:xfrm>
              <a:off x="2918" y="2742"/>
              <a:ext cx="165" cy="135"/>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4" name="Freeform 28">
              <a:extLst>
                <a:ext uri="{FF2B5EF4-FFF2-40B4-BE49-F238E27FC236}">
                  <a16:creationId xmlns:a16="http://schemas.microsoft.com/office/drawing/2014/main" id="{916F9786-3562-4363-AD47-A9C82263022C}"/>
                </a:ext>
              </a:extLst>
            </p:cNvPr>
            <p:cNvSpPr>
              <a:spLocks/>
            </p:cNvSpPr>
            <p:nvPr/>
          </p:nvSpPr>
          <p:spPr bwMode="auto">
            <a:xfrm>
              <a:off x="3040" y="2787"/>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5" name="Freeform 29">
              <a:extLst>
                <a:ext uri="{FF2B5EF4-FFF2-40B4-BE49-F238E27FC236}">
                  <a16:creationId xmlns:a16="http://schemas.microsoft.com/office/drawing/2014/main" id="{9DAB6ABF-7244-40A7-AE8C-0C2739C1AC8A}"/>
                </a:ext>
              </a:extLst>
            </p:cNvPr>
            <p:cNvSpPr>
              <a:spLocks/>
            </p:cNvSpPr>
            <p:nvPr/>
          </p:nvSpPr>
          <p:spPr bwMode="auto">
            <a:xfrm>
              <a:off x="3040" y="2821"/>
              <a:ext cx="41" cy="22"/>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6" name="Freeform 30">
              <a:extLst>
                <a:ext uri="{FF2B5EF4-FFF2-40B4-BE49-F238E27FC236}">
                  <a16:creationId xmlns:a16="http://schemas.microsoft.com/office/drawing/2014/main" id="{F6F236E7-731E-45C4-86E2-9C0833AA3507}"/>
                </a:ext>
              </a:extLst>
            </p:cNvPr>
            <p:cNvSpPr>
              <a:spLocks noEditPoints="1"/>
            </p:cNvSpPr>
            <p:nvPr/>
          </p:nvSpPr>
          <p:spPr bwMode="auto">
            <a:xfrm>
              <a:off x="2929" y="2852"/>
              <a:ext cx="38" cy="39"/>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7" name="Freeform 31">
              <a:extLst>
                <a:ext uri="{FF2B5EF4-FFF2-40B4-BE49-F238E27FC236}">
                  <a16:creationId xmlns:a16="http://schemas.microsoft.com/office/drawing/2014/main" id="{4A27259A-C7A4-4C44-8677-11C865609304}"/>
                </a:ext>
              </a:extLst>
            </p:cNvPr>
            <p:cNvSpPr>
              <a:spLocks noEditPoints="1"/>
            </p:cNvSpPr>
            <p:nvPr/>
          </p:nvSpPr>
          <p:spPr bwMode="auto">
            <a:xfrm>
              <a:off x="2983" y="2852"/>
              <a:ext cx="39" cy="39"/>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78" name="Freeform 7">
            <a:extLst>
              <a:ext uri="{FF2B5EF4-FFF2-40B4-BE49-F238E27FC236}">
                <a16:creationId xmlns:a16="http://schemas.microsoft.com/office/drawing/2014/main" id="{C73CFFCF-F9F4-4962-9195-B569968CF8D4}"/>
              </a:ext>
            </a:extLst>
          </p:cNvPr>
          <p:cNvSpPr>
            <a:spLocks/>
          </p:cNvSpPr>
          <p:nvPr/>
        </p:nvSpPr>
        <p:spPr bwMode="auto">
          <a:xfrm>
            <a:off x="3088911" y="1587929"/>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379" name="Shopping bag icon">
            <a:extLst>
              <a:ext uri="{FF2B5EF4-FFF2-40B4-BE49-F238E27FC236}">
                <a16:creationId xmlns:a16="http://schemas.microsoft.com/office/drawing/2014/main" id="{BF28600F-44A0-49F1-9373-5CEA7C943034}"/>
              </a:ext>
              <a:ext uri="{C183D7F6-B498-43B3-948B-1728B52AA6E4}">
                <adec:decorative xmlns:adec="http://schemas.microsoft.com/office/drawing/2017/decorative" val="1"/>
              </a:ext>
            </a:extLst>
          </p:cNvPr>
          <p:cNvGrpSpPr/>
          <p:nvPr/>
        </p:nvGrpSpPr>
        <p:grpSpPr>
          <a:xfrm>
            <a:off x="3342340" y="1664304"/>
            <a:ext cx="185089" cy="272886"/>
            <a:chOff x="4976227" y="965825"/>
            <a:chExt cx="460265" cy="678596"/>
          </a:xfrm>
          <a:solidFill>
            <a:schemeClr val="bg1">
              <a:lumMod val="95000"/>
              <a:alpha val="90000"/>
            </a:schemeClr>
          </a:solidFill>
        </p:grpSpPr>
        <p:sp>
          <p:nvSpPr>
            <p:cNvPr id="1380" name="Freeform: Shape 1379">
              <a:extLst>
                <a:ext uri="{FF2B5EF4-FFF2-40B4-BE49-F238E27FC236}">
                  <a16:creationId xmlns:a16="http://schemas.microsoft.com/office/drawing/2014/main" id="{E3115FEB-114D-4FE9-BA08-7BA8425CC858}"/>
                </a:ext>
              </a:extLst>
            </p:cNvPr>
            <p:cNvSpPr/>
            <p:nvPr/>
          </p:nvSpPr>
          <p:spPr>
            <a:xfrm>
              <a:off x="4976227" y="1155242"/>
              <a:ext cx="460265" cy="483868"/>
            </a:xfrm>
            <a:custGeom>
              <a:avLst/>
              <a:gdLst>
                <a:gd name="connsiteX0" fmla="*/ 0 w 460265"/>
                <a:gd name="connsiteY0" fmla="*/ 0 h 483868"/>
                <a:gd name="connsiteX1" fmla="*/ 460265 w 460265"/>
                <a:gd name="connsiteY1" fmla="*/ 0 h 483868"/>
                <a:gd name="connsiteX2" fmla="*/ 460265 w 460265"/>
                <a:gd name="connsiteY2" fmla="*/ 486819 h 483868"/>
                <a:gd name="connsiteX3" fmla="*/ 0 w 460265"/>
                <a:gd name="connsiteY3" fmla="*/ 486819 h 483868"/>
              </a:gdLst>
              <a:ahLst/>
              <a:cxnLst>
                <a:cxn ang="0">
                  <a:pos x="connsiteX0" y="connsiteY0"/>
                </a:cxn>
                <a:cxn ang="0">
                  <a:pos x="connsiteX1" y="connsiteY1"/>
                </a:cxn>
                <a:cxn ang="0">
                  <a:pos x="connsiteX2" y="connsiteY2"/>
                </a:cxn>
                <a:cxn ang="0">
                  <a:pos x="connsiteX3" y="connsiteY3"/>
                </a:cxn>
              </a:cxnLst>
              <a:rect l="l" t="t" r="r" b="b"/>
              <a:pathLst>
                <a:path w="460265" h="483868">
                  <a:moveTo>
                    <a:pt x="0" y="0"/>
                  </a:moveTo>
                  <a:lnTo>
                    <a:pt x="460265" y="0"/>
                  </a:lnTo>
                  <a:lnTo>
                    <a:pt x="460265" y="486819"/>
                  </a:lnTo>
                  <a:lnTo>
                    <a:pt x="0" y="486819"/>
                  </a:lnTo>
                  <a:close/>
                </a:path>
              </a:pathLst>
            </a:custGeom>
            <a:solidFill>
              <a:schemeClr val="tx1"/>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1" name="Freeform: Shape 1380">
              <a:extLst>
                <a:ext uri="{FF2B5EF4-FFF2-40B4-BE49-F238E27FC236}">
                  <a16:creationId xmlns:a16="http://schemas.microsoft.com/office/drawing/2014/main" id="{EE92EEB5-79BB-45F7-B9AA-6D5EC3E2AE61}"/>
                </a:ext>
              </a:extLst>
            </p:cNvPr>
            <p:cNvSpPr/>
            <p:nvPr/>
          </p:nvSpPr>
          <p:spPr>
            <a:xfrm>
              <a:off x="5032875" y="965825"/>
              <a:ext cx="342248" cy="188827"/>
            </a:xfrm>
            <a:custGeom>
              <a:avLst/>
              <a:gdLst>
                <a:gd name="connsiteX0" fmla="*/ 346969 w 342248"/>
                <a:gd name="connsiteY0" fmla="*/ 190597 h 188826"/>
                <a:gd name="connsiteX1" fmla="*/ 282060 w 342248"/>
                <a:gd name="connsiteY1" fmla="*/ 190597 h 188826"/>
                <a:gd name="connsiteX2" fmla="*/ 173485 w 342248"/>
                <a:gd name="connsiteY2" fmla="*/ 64909 h 188826"/>
                <a:gd name="connsiteX3" fmla="*/ 64909 w 342248"/>
                <a:gd name="connsiteY3" fmla="*/ 190597 h 188826"/>
                <a:gd name="connsiteX4" fmla="*/ 0 w 342248"/>
                <a:gd name="connsiteY4" fmla="*/ 190597 h 188826"/>
                <a:gd name="connsiteX5" fmla="*/ 173485 w 342248"/>
                <a:gd name="connsiteY5" fmla="*/ 0 h 188826"/>
                <a:gd name="connsiteX6" fmla="*/ 346969 w 342248"/>
                <a:gd name="connsiteY6" fmla="*/ 190597 h 18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248" h="188826">
                  <a:moveTo>
                    <a:pt x="346969" y="190597"/>
                  </a:moveTo>
                  <a:lnTo>
                    <a:pt x="282060" y="190597"/>
                  </a:lnTo>
                  <a:cubicBezTo>
                    <a:pt x="282060" y="121557"/>
                    <a:pt x="233673" y="64909"/>
                    <a:pt x="173485" y="64909"/>
                  </a:cubicBezTo>
                  <a:cubicBezTo>
                    <a:pt x="113296" y="64909"/>
                    <a:pt x="64909" y="121557"/>
                    <a:pt x="64909" y="190597"/>
                  </a:cubicBezTo>
                  <a:lnTo>
                    <a:pt x="0" y="190597"/>
                  </a:lnTo>
                  <a:cubicBezTo>
                    <a:pt x="0" y="85562"/>
                    <a:pt x="77891" y="0"/>
                    <a:pt x="173485" y="0"/>
                  </a:cubicBezTo>
                  <a:cubicBezTo>
                    <a:pt x="269078" y="0"/>
                    <a:pt x="346969" y="85562"/>
                    <a:pt x="346969" y="190597"/>
                  </a:cubicBezTo>
                  <a:close/>
                </a:path>
              </a:pathLst>
            </a:custGeom>
            <a:solidFill>
              <a:schemeClr val="accent5"/>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2" name="Freeform: Shape 1381">
              <a:extLst>
                <a:ext uri="{FF2B5EF4-FFF2-40B4-BE49-F238E27FC236}">
                  <a16:creationId xmlns:a16="http://schemas.microsoft.com/office/drawing/2014/main" id="{329E608F-05E6-499E-A036-4F75F63E8AF4}"/>
                </a:ext>
              </a:extLst>
            </p:cNvPr>
            <p:cNvSpPr/>
            <p:nvPr/>
          </p:nvSpPr>
          <p:spPr>
            <a:xfrm>
              <a:off x="5055276" y="1303353"/>
              <a:ext cx="300943" cy="171124"/>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accent5"/>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83" name="Group 43">
            <a:extLst>
              <a:ext uri="{FF2B5EF4-FFF2-40B4-BE49-F238E27FC236}">
                <a16:creationId xmlns:a16="http://schemas.microsoft.com/office/drawing/2014/main" id="{D1B3D3D7-9ACE-4228-A2FE-07EF5DA9A31A}"/>
              </a:ext>
            </a:extLst>
          </p:cNvPr>
          <p:cNvGrpSpPr>
            <a:grpSpLocks noChangeAspect="1"/>
          </p:cNvGrpSpPr>
          <p:nvPr/>
        </p:nvGrpSpPr>
        <p:grpSpPr bwMode="auto">
          <a:xfrm>
            <a:off x="2347324" y="3265132"/>
            <a:ext cx="172711" cy="172711"/>
            <a:chOff x="6006" y="954"/>
            <a:chExt cx="132" cy="132"/>
          </a:xfrm>
          <a:solidFill>
            <a:schemeClr val="tx2"/>
          </a:solidFill>
        </p:grpSpPr>
        <p:sp>
          <p:nvSpPr>
            <p:cNvPr id="1384" name="Freeform 46">
              <a:extLst>
                <a:ext uri="{FF2B5EF4-FFF2-40B4-BE49-F238E27FC236}">
                  <a16:creationId xmlns:a16="http://schemas.microsoft.com/office/drawing/2014/main" id="{BF56EF47-3E7C-48EB-A3AD-8FA6D5FE745D}"/>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385" name="Freeform 47">
              <a:extLst>
                <a:ext uri="{FF2B5EF4-FFF2-40B4-BE49-F238E27FC236}">
                  <a16:creationId xmlns:a16="http://schemas.microsoft.com/office/drawing/2014/main" id="{B56E0A34-1DA8-4E04-B0A2-D6474FC748EC}"/>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386" name="Group 43">
            <a:extLst>
              <a:ext uri="{FF2B5EF4-FFF2-40B4-BE49-F238E27FC236}">
                <a16:creationId xmlns:a16="http://schemas.microsoft.com/office/drawing/2014/main" id="{6857824E-52A2-4D9F-B9CF-936800963B04}"/>
              </a:ext>
            </a:extLst>
          </p:cNvPr>
          <p:cNvGrpSpPr>
            <a:grpSpLocks noChangeAspect="1"/>
          </p:cNvGrpSpPr>
          <p:nvPr/>
        </p:nvGrpSpPr>
        <p:grpSpPr bwMode="auto">
          <a:xfrm>
            <a:off x="2486763" y="3181920"/>
            <a:ext cx="124894" cy="124893"/>
            <a:chOff x="6006" y="954"/>
            <a:chExt cx="132" cy="132"/>
          </a:xfrm>
          <a:solidFill>
            <a:schemeClr val="tx2"/>
          </a:solidFill>
        </p:grpSpPr>
        <p:sp>
          <p:nvSpPr>
            <p:cNvPr id="1387" name="Freeform 46">
              <a:extLst>
                <a:ext uri="{FF2B5EF4-FFF2-40B4-BE49-F238E27FC236}">
                  <a16:creationId xmlns:a16="http://schemas.microsoft.com/office/drawing/2014/main" id="{8063434E-E3E3-4C34-ADF0-A5F584719CAF}"/>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388" name="Freeform 47">
              <a:extLst>
                <a:ext uri="{FF2B5EF4-FFF2-40B4-BE49-F238E27FC236}">
                  <a16:creationId xmlns:a16="http://schemas.microsoft.com/office/drawing/2014/main" id="{C6CB97B0-BF66-4379-AEF3-494A4995C487}"/>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sp>
        <p:nvSpPr>
          <p:cNvPr id="1389" name="Black rectangle">
            <a:extLst>
              <a:ext uri="{FF2B5EF4-FFF2-40B4-BE49-F238E27FC236}">
                <a16:creationId xmlns:a16="http://schemas.microsoft.com/office/drawing/2014/main" id="{8C5DEC52-6CED-4F7A-BF64-8D0F6C77F534}"/>
              </a:ext>
            </a:extLst>
          </p:cNvPr>
          <p:cNvSpPr/>
          <p:nvPr/>
        </p:nvSpPr>
        <p:spPr bwMode="auto">
          <a:xfrm>
            <a:off x="4891833" y="3742710"/>
            <a:ext cx="451978" cy="3095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0" name="Retail">
            <a:extLst>
              <a:ext uri="{FF2B5EF4-FFF2-40B4-BE49-F238E27FC236}">
                <a16:creationId xmlns:a16="http://schemas.microsoft.com/office/drawing/2014/main" id="{28CA8CF7-9FE8-496F-A0E0-38732C85F938}"/>
              </a:ext>
            </a:extLst>
          </p:cNvPr>
          <p:cNvGrpSpPr/>
          <p:nvPr/>
        </p:nvGrpSpPr>
        <p:grpSpPr>
          <a:xfrm>
            <a:off x="3380072" y="2291906"/>
            <a:ext cx="1506865" cy="972015"/>
            <a:chOff x="3295016" y="2809216"/>
            <a:chExt cx="1506865" cy="972015"/>
          </a:xfrm>
        </p:grpSpPr>
        <p:sp>
          <p:nvSpPr>
            <p:cNvPr id="1391" name="Rectangle 1390">
              <a:extLst>
                <a:ext uri="{FF2B5EF4-FFF2-40B4-BE49-F238E27FC236}">
                  <a16:creationId xmlns:a16="http://schemas.microsoft.com/office/drawing/2014/main" id="{ECD52F0A-6EE8-495D-B65A-C9B5598D98C5}"/>
                </a:ext>
              </a:extLst>
            </p:cNvPr>
            <p:cNvSpPr/>
            <p:nvPr/>
          </p:nvSpPr>
          <p:spPr bwMode="auto">
            <a:xfrm>
              <a:off x="3318459" y="3473180"/>
              <a:ext cx="240635" cy="1088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92" name="Graphic 1391">
              <a:extLst>
                <a:ext uri="{FF2B5EF4-FFF2-40B4-BE49-F238E27FC236}">
                  <a16:creationId xmlns:a16="http://schemas.microsoft.com/office/drawing/2014/main" id="{4C5B58AF-2426-4401-A7D9-C212778D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5703" y="3300938"/>
              <a:ext cx="513991" cy="185608"/>
            </a:xfrm>
            <a:prstGeom prst="rect">
              <a:avLst/>
            </a:prstGeom>
          </p:spPr>
        </p:pic>
        <p:pic>
          <p:nvPicPr>
            <p:cNvPr id="1393" name="Graphic 1392">
              <a:extLst>
                <a:ext uri="{FF2B5EF4-FFF2-40B4-BE49-F238E27FC236}">
                  <a16:creationId xmlns:a16="http://schemas.microsoft.com/office/drawing/2014/main" id="{6A99C9D9-75B6-4350-8F4B-CA08D3150E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37220" y="2809216"/>
              <a:ext cx="333177" cy="684864"/>
            </a:xfrm>
            <a:prstGeom prst="rect">
              <a:avLst/>
            </a:prstGeom>
          </p:spPr>
        </p:pic>
        <p:grpSp>
          <p:nvGrpSpPr>
            <p:cNvPr id="1394" name="Group 1393">
              <a:extLst>
                <a:ext uri="{FF2B5EF4-FFF2-40B4-BE49-F238E27FC236}">
                  <a16:creationId xmlns:a16="http://schemas.microsoft.com/office/drawing/2014/main" id="{3EF3A60D-2BE8-4F15-B4EB-911F78284096}"/>
                </a:ext>
              </a:extLst>
            </p:cNvPr>
            <p:cNvGrpSpPr/>
            <p:nvPr/>
          </p:nvGrpSpPr>
          <p:grpSpPr>
            <a:xfrm>
              <a:off x="3669971" y="3056461"/>
              <a:ext cx="329560" cy="464197"/>
              <a:chOff x="3868389" y="3385937"/>
              <a:chExt cx="293037" cy="412753"/>
            </a:xfrm>
          </p:grpSpPr>
          <p:sp>
            <p:nvSpPr>
              <p:cNvPr id="1421" name="Rectangle 1420">
                <a:extLst>
                  <a:ext uri="{FF2B5EF4-FFF2-40B4-BE49-F238E27FC236}">
                    <a16:creationId xmlns:a16="http://schemas.microsoft.com/office/drawing/2014/main" id="{DC3AC7A6-A9A4-4D6B-8DA8-E1BD8EE6C619}"/>
                  </a:ext>
                </a:extLst>
              </p:cNvPr>
              <p:cNvSpPr/>
              <p:nvPr/>
            </p:nvSpPr>
            <p:spPr bwMode="auto">
              <a:xfrm>
                <a:off x="3884211" y="3398656"/>
                <a:ext cx="273940" cy="38817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2" name="Group 21">
                <a:extLst>
                  <a:ext uri="{FF2B5EF4-FFF2-40B4-BE49-F238E27FC236}">
                    <a16:creationId xmlns:a16="http://schemas.microsoft.com/office/drawing/2014/main" id="{60BE41D3-7682-4EC0-974F-312E69006F2A}"/>
                  </a:ext>
                </a:extLst>
              </p:cNvPr>
              <p:cNvGrpSpPr>
                <a:grpSpLocks noChangeAspect="1"/>
              </p:cNvGrpSpPr>
              <p:nvPr/>
            </p:nvGrpSpPr>
            <p:grpSpPr bwMode="auto">
              <a:xfrm>
                <a:off x="3868389" y="3385937"/>
                <a:ext cx="293037" cy="412753"/>
                <a:chOff x="2437" y="818"/>
                <a:chExt cx="164" cy="231"/>
              </a:xfrm>
              <a:solidFill>
                <a:schemeClr val="tx1"/>
              </a:solidFill>
            </p:grpSpPr>
            <p:sp>
              <p:nvSpPr>
                <p:cNvPr id="1423" name="Freeform 22">
                  <a:extLst>
                    <a:ext uri="{FF2B5EF4-FFF2-40B4-BE49-F238E27FC236}">
                      <a16:creationId xmlns:a16="http://schemas.microsoft.com/office/drawing/2014/main" id="{91DA572B-BA81-4E02-BFDF-F42F217FA63F}"/>
                    </a:ext>
                  </a:extLst>
                </p:cNvPr>
                <p:cNvSpPr>
                  <a:spLocks/>
                </p:cNvSpPr>
                <p:nvPr/>
              </p:nvSpPr>
              <p:spPr bwMode="auto">
                <a:xfrm>
                  <a:off x="2556" y="949"/>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24" name="Freeform 23">
                  <a:extLst>
                    <a:ext uri="{FF2B5EF4-FFF2-40B4-BE49-F238E27FC236}">
                      <a16:creationId xmlns:a16="http://schemas.microsoft.com/office/drawing/2014/main" id="{48330575-C7BE-4AC7-AE08-D510CB6B93CD}"/>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pic>
          <p:nvPicPr>
            <p:cNvPr id="1395" name="Graphic 1394">
              <a:extLst>
                <a:ext uri="{FF2B5EF4-FFF2-40B4-BE49-F238E27FC236}">
                  <a16:creationId xmlns:a16="http://schemas.microsoft.com/office/drawing/2014/main" id="{5EEDB432-62BD-4202-863F-84CE330BB6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3692" y="3234363"/>
              <a:ext cx="184715" cy="307859"/>
            </a:xfrm>
            <a:prstGeom prst="rect">
              <a:avLst/>
            </a:prstGeom>
          </p:spPr>
        </p:pic>
        <p:grpSp>
          <p:nvGrpSpPr>
            <p:cNvPr id="1396" name="Group 188">
              <a:extLst>
                <a:ext uri="{FF2B5EF4-FFF2-40B4-BE49-F238E27FC236}">
                  <a16:creationId xmlns:a16="http://schemas.microsoft.com/office/drawing/2014/main" id="{22DFA6AE-6C28-4B44-92F5-AA559D6CBF20}"/>
                </a:ext>
              </a:extLst>
            </p:cNvPr>
            <p:cNvGrpSpPr>
              <a:grpSpLocks noChangeAspect="1"/>
            </p:cNvGrpSpPr>
            <p:nvPr/>
          </p:nvGrpSpPr>
          <p:grpSpPr bwMode="auto">
            <a:xfrm>
              <a:off x="3295016" y="3302505"/>
              <a:ext cx="286471" cy="295115"/>
              <a:chOff x="4156" y="2737"/>
              <a:chExt cx="232" cy="239"/>
            </a:xfrm>
            <a:solidFill>
              <a:schemeClr val="tx2"/>
            </a:solidFill>
          </p:grpSpPr>
          <p:sp>
            <p:nvSpPr>
              <p:cNvPr id="1400" name="Freeform 189">
                <a:extLst>
                  <a:ext uri="{FF2B5EF4-FFF2-40B4-BE49-F238E27FC236}">
                    <a16:creationId xmlns:a16="http://schemas.microsoft.com/office/drawing/2014/main" id="{531AF6FD-AF36-406B-B48F-771D539A3897}"/>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1" name="Freeform 190">
                <a:extLst>
                  <a:ext uri="{FF2B5EF4-FFF2-40B4-BE49-F238E27FC236}">
                    <a16:creationId xmlns:a16="http://schemas.microsoft.com/office/drawing/2014/main" id="{4BF3E4B1-17A6-4011-A37A-8A108DB1DF13}"/>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2" name="Freeform 191">
                <a:extLst>
                  <a:ext uri="{FF2B5EF4-FFF2-40B4-BE49-F238E27FC236}">
                    <a16:creationId xmlns:a16="http://schemas.microsoft.com/office/drawing/2014/main" id="{4EB8290A-4B2D-4BCC-9AF3-52183DB95F73}"/>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3" name="Freeform 192">
                <a:extLst>
                  <a:ext uri="{FF2B5EF4-FFF2-40B4-BE49-F238E27FC236}">
                    <a16:creationId xmlns:a16="http://schemas.microsoft.com/office/drawing/2014/main" id="{095CFB91-D360-4EDD-8D43-5E5D6239AE40}"/>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4" name="Freeform 193">
                <a:extLst>
                  <a:ext uri="{FF2B5EF4-FFF2-40B4-BE49-F238E27FC236}">
                    <a16:creationId xmlns:a16="http://schemas.microsoft.com/office/drawing/2014/main" id="{04D3F976-5DA6-446E-B28C-6130AF746975}"/>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5" name="Freeform 194">
                <a:extLst>
                  <a:ext uri="{FF2B5EF4-FFF2-40B4-BE49-F238E27FC236}">
                    <a16:creationId xmlns:a16="http://schemas.microsoft.com/office/drawing/2014/main" id="{9C14501D-23D3-4985-8A53-2063C8BC2B67}"/>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6" name="Freeform 195">
                <a:extLst>
                  <a:ext uri="{FF2B5EF4-FFF2-40B4-BE49-F238E27FC236}">
                    <a16:creationId xmlns:a16="http://schemas.microsoft.com/office/drawing/2014/main" id="{BCA835D7-E51D-4F62-B0D0-A7DFAB40442F}"/>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7" name="Freeform 196">
                <a:extLst>
                  <a:ext uri="{FF2B5EF4-FFF2-40B4-BE49-F238E27FC236}">
                    <a16:creationId xmlns:a16="http://schemas.microsoft.com/office/drawing/2014/main" id="{FBC6C60A-5AA0-4904-A88F-F81C5C655613}"/>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8" name="Freeform 197">
                <a:extLst>
                  <a:ext uri="{FF2B5EF4-FFF2-40B4-BE49-F238E27FC236}">
                    <a16:creationId xmlns:a16="http://schemas.microsoft.com/office/drawing/2014/main" id="{D2CDD6B1-6E17-449C-8209-7F588A76325B}"/>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9" name="Freeform 198">
                <a:extLst>
                  <a:ext uri="{FF2B5EF4-FFF2-40B4-BE49-F238E27FC236}">
                    <a16:creationId xmlns:a16="http://schemas.microsoft.com/office/drawing/2014/main" id="{37CB03B7-1A02-4782-A61F-F74F19850850}"/>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0" name="Freeform 199">
                <a:extLst>
                  <a:ext uri="{FF2B5EF4-FFF2-40B4-BE49-F238E27FC236}">
                    <a16:creationId xmlns:a16="http://schemas.microsoft.com/office/drawing/2014/main" id="{F1E6AEB6-320A-4A89-85FB-BD4732BB674B}"/>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1" name="Freeform 200">
                <a:extLst>
                  <a:ext uri="{FF2B5EF4-FFF2-40B4-BE49-F238E27FC236}">
                    <a16:creationId xmlns:a16="http://schemas.microsoft.com/office/drawing/2014/main" id="{CCAB8FCD-5F80-4CA6-A05A-EEBC79EA9049}"/>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2" name="Freeform 201">
                <a:extLst>
                  <a:ext uri="{FF2B5EF4-FFF2-40B4-BE49-F238E27FC236}">
                    <a16:creationId xmlns:a16="http://schemas.microsoft.com/office/drawing/2014/main" id="{5758DBA2-5A19-4494-B342-B0B2F7CB2CCA}"/>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3" name="Freeform 202">
                <a:extLst>
                  <a:ext uri="{FF2B5EF4-FFF2-40B4-BE49-F238E27FC236}">
                    <a16:creationId xmlns:a16="http://schemas.microsoft.com/office/drawing/2014/main" id="{F250076B-A4CB-4288-B467-1DEC7C8A0C30}"/>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4" name="Freeform 203">
                <a:extLst>
                  <a:ext uri="{FF2B5EF4-FFF2-40B4-BE49-F238E27FC236}">
                    <a16:creationId xmlns:a16="http://schemas.microsoft.com/office/drawing/2014/main" id="{2DA54B82-3B4D-4D02-8B3E-C3F661F32CED}"/>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5" name="Freeform 204">
                <a:extLst>
                  <a:ext uri="{FF2B5EF4-FFF2-40B4-BE49-F238E27FC236}">
                    <a16:creationId xmlns:a16="http://schemas.microsoft.com/office/drawing/2014/main" id="{A1CA5793-6F4A-4064-A96C-5CFDF52B1258}"/>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6" name="Freeform 205">
                <a:extLst>
                  <a:ext uri="{FF2B5EF4-FFF2-40B4-BE49-F238E27FC236}">
                    <a16:creationId xmlns:a16="http://schemas.microsoft.com/office/drawing/2014/main" id="{92F7BD59-0631-4BF0-A676-369820143F07}"/>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7" name="Freeform 206">
                <a:extLst>
                  <a:ext uri="{FF2B5EF4-FFF2-40B4-BE49-F238E27FC236}">
                    <a16:creationId xmlns:a16="http://schemas.microsoft.com/office/drawing/2014/main" id="{7B8A6E38-087D-48D2-9906-15E2227920C0}"/>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8" name="Freeform 207">
                <a:extLst>
                  <a:ext uri="{FF2B5EF4-FFF2-40B4-BE49-F238E27FC236}">
                    <a16:creationId xmlns:a16="http://schemas.microsoft.com/office/drawing/2014/main" id="{FCF1146A-CD7C-43BD-BE9F-E9CD9CDB3476}"/>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9" name="Freeform 208">
                <a:extLst>
                  <a:ext uri="{FF2B5EF4-FFF2-40B4-BE49-F238E27FC236}">
                    <a16:creationId xmlns:a16="http://schemas.microsoft.com/office/drawing/2014/main" id="{CE31FEE1-C7EB-470F-AD19-9BF9186ECEAB}"/>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20" name="Freeform 209">
                <a:extLst>
                  <a:ext uri="{FF2B5EF4-FFF2-40B4-BE49-F238E27FC236}">
                    <a16:creationId xmlns:a16="http://schemas.microsoft.com/office/drawing/2014/main" id="{E9100261-1B52-46F4-B6AE-A14AE962482C}"/>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1397" name="Graphic 1396">
              <a:extLst>
                <a:ext uri="{FF2B5EF4-FFF2-40B4-BE49-F238E27FC236}">
                  <a16:creationId xmlns:a16="http://schemas.microsoft.com/office/drawing/2014/main" id="{FC308D9F-FC35-48B6-911A-32B1F72320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45701" y="3510972"/>
              <a:ext cx="300288" cy="270259"/>
            </a:xfrm>
            <a:prstGeom prst="rect">
              <a:avLst/>
            </a:prstGeom>
            <a:scene3d>
              <a:camera prst="isometricLeftDown">
                <a:rot lat="1200000" lon="1800000" rev="0"/>
              </a:camera>
              <a:lightRig rig="threePt" dir="t"/>
            </a:scene3d>
          </p:spPr>
        </p:pic>
        <p:sp>
          <p:nvSpPr>
            <p:cNvPr id="1398" name="Freeform: Shape 1397">
              <a:extLst>
                <a:ext uri="{FF2B5EF4-FFF2-40B4-BE49-F238E27FC236}">
                  <a16:creationId xmlns:a16="http://schemas.microsoft.com/office/drawing/2014/main" id="{B23954E1-A1B6-4308-A1E2-D14D76412803}"/>
                </a:ext>
              </a:extLst>
            </p:cNvPr>
            <p:cNvSpPr/>
            <p:nvPr/>
          </p:nvSpPr>
          <p:spPr>
            <a:xfrm>
              <a:off x="4501593" y="3166169"/>
              <a:ext cx="300288" cy="150144"/>
            </a:xfrm>
            <a:custGeom>
              <a:avLst/>
              <a:gdLst>
                <a:gd name="connsiteX0" fmla="*/ 304792 w 300288"/>
                <a:gd name="connsiteY0" fmla="*/ 0 h 150143"/>
                <a:gd name="connsiteX1" fmla="*/ 304792 w 300288"/>
                <a:gd name="connsiteY1" fmla="*/ 151645 h 150143"/>
                <a:gd name="connsiteX2" fmla="*/ 0 w 300288"/>
                <a:gd name="connsiteY2" fmla="*/ 151645 h 150143"/>
                <a:gd name="connsiteX3" fmla="*/ 0 w 300288"/>
                <a:gd name="connsiteY3" fmla="*/ 0 h 150143"/>
                <a:gd name="connsiteX4" fmla="*/ 0 w 300288"/>
                <a:gd name="connsiteY4" fmla="*/ 0 h 150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8" h="150143">
                  <a:moveTo>
                    <a:pt x="304792" y="0"/>
                  </a:moveTo>
                  <a:lnTo>
                    <a:pt x="304792" y="151645"/>
                  </a:lnTo>
                  <a:lnTo>
                    <a:pt x="0" y="151645"/>
                  </a:lnTo>
                  <a:lnTo>
                    <a:pt x="0" y="0"/>
                  </a:lnTo>
                  <a:lnTo>
                    <a:pt x="0" y="0"/>
                  </a:lnTo>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9" name="Freeform: Shape 1398">
              <a:extLst>
                <a:ext uri="{FF2B5EF4-FFF2-40B4-BE49-F238E27FC236}">
                  <a16:creationId xmlns:a16="http://schemas.microsoft.com/office/drawing/2014/main" id="{7A3232E9-8127-424A-B1B9-961F8742B212}"/>
                </a:ext>
              </a:extLst>
            </p:cNvPr>
            <p:cNvSpPr/>
            <p:nvPr/>
          </p:nvSpPr>
          <p:spPr>
            <a:xfrm>
              <a:off x="4636723" y="3247428"/>
              <a:ext cx="30029" cy="457200"/>
            </a:xfrm>
            <a:custGeom>
              <a:avLst/>
              <a:gdLst>
                <a:gd name="connsiteX0" fmla="*/ 0 w 30028"/>
                <a:gd name="connsiteY0" fmla="*/ 0 h 105100"/>
                <a:gd name="connsiteX1" fmla="*/ 30029 w 30028"/>
                <a:gd name="connsiteY1" fmla="*/ 0 h 105100"/>
                <a:gd name="connsiteX2" fmla="*/ 30029 w 30028"/>
                <a:gd name="connsiteY2" fmla="*/ 114109 h 105100"/>
                <a:gd name="connsiteX3" fmla="*/ 0 w 30028"/>
                <a:gd name="connsiteY3" fmla="*/ 114109 h 105100"/>
              </a:gdLst>
              <a:ahLst/>
              <a:cxnLst>
                <a:cxn ang="0">
                  <a:pos x="connsiteX0" y="connsiteY0"/>
                </a:cxn>
                <a:cxn ang="0">
                  <a:pos x="connsiteX1" y="connsiteY1"/>
                </a:cxn>
                <a:cxn ang="0">
                  <a:pos x="connsiteX2" y="connsiteY2"/>
                </a:cxn>
                <a:cxn ang="0">
                  <a:pos x="connsiteX3" y="connsiteY3"/>
                </a:cxn>
              </a:cxnLst>
              <a:rect l="l" t="t" r="r" b="b"/>
              <a:pathLst>
                <a:path w="30028" h="105100">
                  <a:moveTo>
                    <a:pt x="0" y="0"/>
                  </a:moveTo>
                  <a:lnTo>
                    <a:pt x="30029" y="0"/>
                  </a:lnTo>
                  <a:lnTo>
                    <a:pt x="30029" y="114109"/>
                  </a:lnTo>
                  <a:lnTo>
                    <a:pt x="0" y="114109"/>
                  </a:lnTo>
                  <a:close/>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28" name="Datacenter">
            <a:extLst>
              <a:ext uri="{FF2B5EF4-FFF2-40B4-BE49-F238E27FC236}">
                <a16:creationId xmlns:a16="http://schemas.microsoft.com/office/drawing/2014/main" id="{B2949BB3-E466-464E-97E5-296C641E5A37}"/>
              </a:ext>
            </a:extLst>
          </p:cNvPr>
          <p:cNvGrpSpPr/>
          <p:nvPr/>
        </p:nvGrpSpPr>
        <p:grpSpPr>
          <a:xfrm>
            <a:off x="5025548" y="2979285"/>
            <a:ext cx="2273037" cy="752445"/>
            <a:chOff x="4940492" y="2766645"/>
            <a:chExt cx="2273037" cy="752445"/>
          </a:xfrm>
        </p:grpSpPr>
        <p:sp>
          <p:nvSpPr>
            <p:cNvPr id="1429" name="Oval 1428">
              <a:extLst>
                <a:ext uri="{FF2B5EF4-FFF2-40B4-BE49-F238E27FC236}">
                  <a16:creationId xmlns:a16="http://schemas.microsoft.com/office/drawing/2014/main" id="{31418BC5-3B51-4F87-A3CE-CE4CC38F4A03}"/>
                </a:ext>
              </a:extLst>
            </p:cNvPr>
            <p:cNvSpPr/>
            <p:nvPr/>
          </p:nvSpPr>
          <p:spPr bwMode="auto">
            <a:xfrm>
              <a:off x="4940492" y="3144132"/>
              <a:ext cx="2273037" cy="37495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30" name="Data center">
              <a:extLst>
                <a:ext uri="{FF2B5EF4-FFF2-40B4-BE49-F238E27FC236}">
                  <a16:creationId xmlns:a16="http://schemas.microsoft.com/office/drawing/2014/main" id="{AD8F61F3-0D50-4BF8-995E-01C52E2BAD97}"/>
                </a:ext>
              </a:extLst>
            </p:cNvPr>
            <p:cNvGrpSpPr/>
            <p:nvPr/>
          </p:nvGrpSpPr>
          <p:grpSpPr>
            <a:xfrm>
              <a:off x="5378523" y="2767730"/>
              <a:ext cx="661768" cy="479991"/>
              <a:chOff x="5378523" y="2669869"/>
              <a:chExt cx="661768" cy="479991"/>
            </a:xfrm>
          </p:grpSpPr>
          <p:sp>
            <p:nvSpPr>
              <p:cNvPr id="1489" name="Freeform: Shape 1488">
                <a:extLst>
                  <a:ext uri="{FF2B5EF4-FFF2-40B4-BE49-F238E27FC236}">
                    <a16:creationId xmlns:a16="http://schemas.microsoft.com/office/drawing/2014/main" id="{FDEA89B6-8A9C-4148-A7C0-E2C55E03ECC2}"/>
                  </a:ext>
                </a:extLst>
              </p:cNvPr>
              <p:cNvSpPr/>
              <p:nvPr/>
            </p:nvSpPr>
            <p:spPr>
              <a:xfrm flipH="1">
                <a:off x="5453076" y="2669869"/>
                <a:ext cx="159159" cy="88233"/>
              </a:xfrm>
              <a:custGeom>
                <a:avLst/>
                <a:gdLst>
                  <a:gd name="connsiteX0" fmla="*/ 0 w 143482"/>
                  <a:gd name="connsiteY0" fmla="*/ 0 h 67965"/>
                  <a:gd name="connsiteX1" fmla="*/ 147258 w 143482"/>
                  <a:gd name="connsiteY1" fmla="*/ 0 h 67965"/>
                  <a:gd name="connsiteX2" fmla="*/ 147258 w 143482"/>
                  <a:gd name="connsiteY2" fmla="*/ 71741 h 67965"/>
                  <a:gd name="connsiteX3" fmla="*/ 0 w 143482"/>
                  <a:gd name="connsiteY3" fmla="*/ 71741 h 67965"/>
                </a:gdLst>
                <a:ahLst/>
                <a:cxnLst>
                  <a:cxn ang="0">
                    <a:pos x="connsiteX0" y="connsiteY0"/>
                  </a:cxn>
                  <a:cxn ang="0">
                    <a:pos x="connsiteX1" y="connsiteY1"/>
                  </a:cxn>
                  <a:cxn ang="0">
                    <a:pos x="connsiteX2" y="connsiteY2"/>
                  </a:cxn>
                  <a:cxn ang="0">
                    <a:pos x="connsiteX3" y="connsiteY3"/>
                  </a:cxn>
                </a:cxnLst>
                <a:rect l="l" t="t" r="r" b="b"/>
                <a:pathLst>
                  <a:path w="143482" h="67965">
                    <a:moveTo>
                      <a:pt x="0" y="0"/>
                    </a:moveTo>
                    <a:lnTo>
                      <a:pt x="147258" y="0"/>
                    </a:lnTo>
                    <a:lnTo>
                      <a:pt x="147258" y="71741"/>
                    </a:lnTo>
                    <a:lnTo>
                      <a:pt x="0" y="71741"/>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0" name="Freeform: Shape 1489">
                <a:extLst>
                  <a:ext uri="{FF2B5EF4-FFF2-40B4-BE49-F238E27FC236}">
                    <a16:creationId xmlns:a16="http://schemas.microsoft.com/office/drawing/2014/main" id="{569D0E82-6B05-4156-B5E0-369281131B62}"/>
                  </a:ext>
                </a:extLst>
              </p:cNvPr>
              <p:cNvSpPr/>
              <p:nvPr/>
            </p:nvSpPr>
            <p:spPr>
              <a:xfrm flipH="1">
                <a:off x="5378523" y="2747774"/>
                <a:ext cx="159159" cy="402086"/>
              </a:xfrm>
              <a:custGeom>
                <a:avLst/>
                <a:gdLst>
                  <a:gd name="connsiteX0" fmla="*/ 0 w 143482"/>
                  <a:gd name="connsiteY0" fmla="*/ 0 h 362481"/>
                  <a:gd name="connsiteX1" fmla="*/ 147258 w 143482"/>
                  <a:gd name="connsiteY1" fmla="*/ 0 h 362481"/>
                  <a:gd name="connsiteX2" fmla="*/ 147258 w 143482"/>
                  <a:gd name="connsiteY2" fmla="*/ 363991 h 362481"/>
                  <a:gd name="connsiteX3" fmla="*/ 0 w 143482"/>
                  <a:gd name="connsiteY3" fmla="*/ 363991 h 362481"/>
                </a:gdLst>
                <a:ahLst/>
                <a:cxnLst>
                  <a:cxn ang="0">
                    <a:pos x="connsiteX0" y="connsiteY0"/>
                  </a:cxn>
                  <a:cxn ang="0">
                    <a:pos x="connsiteX1" y="connsiteY1"/>
                  </a:cxn>
                  <a:cxn ang="0">
                    <a:pos x="connsiteX2" y="connsiteY2"/>
                  </a:cxn>
                  <a:cxn ang="0">
                    <a:pos x="connsiteX3" y="connsiteY3"/>
                  </a:cxn>
                </a:cxnLst>
                <a:rect l="l" t="t" r="r" b="b"/>
                <a:pathLst>
                  <a:path w="143482" h="362481">
                    <a:moveTo>
                      <a:pt x="0" y="0"/>
                    </a:moveTo>
                    <a:lnTo>
                      <a:pt x="147258" y="0"/>
                    </a:lnTo>
                    <a:lnTo>
                      <a:pt x="147258" y="363991"/>
                    </a:lnTo>
                    <a:lnTo>
                      <a:pt x="0" y="363991"/>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1" name="Freeform: Shape 1490">
                <a:extLst>
                  <a:ext uri="{FF2B5EF4-FFF2-40B4-BE49-F238E27FC236}">
                    <a16:creationId xmlns:a16="http://schemas.microsoft.com/office/drawing/2014/main" id="{FCFE337B-1926-464D-B19D-EAE3345A54AD}"/>
                  </a:ext>
                </a:extLst>
              </p:cNvPr>
              <p:cNvSpPr/>
              <p:nvPr/>
            </p:nvSpPr>
            <p:spPr>
              <a:xfrm flipH="1">
                <a:off x="5536007" y="2669869"/>
                <a:ext cx="251304" cy="477477"/>
              </a:xfrm>
              <a:custGeom>
                <a:avLst/>
                <a:gdLst>
                  <a:gd name="connsiteX0" fmla="*/ 157830 w 226550"/>
                  <a:gd name="connsiteY0" fmla="*/ 71741 h 430446"/>
                  <a:gd name="connsiteX1" fmla="*/ 157830 w 226550"/>
                  <a:gd name="connsiteY1" fmla="*/ 0 h 430446"/>
                  <a:gd name="connsiteX2" fmla="*/ 0 w 226550"/>
                  <a:gd name="connsiteY2" fmla="*/ 0 h 430446"/>
                  <a:gd name="connsiteX3" fmla="*/ 0 w 226550"/>
                  <a:gd name="connsiteY3" fmla="*/ 434977 h 430446"/>
                  <a:gd name="connsiteX4" fmla="*/ 101948 w 226550"/>
                  <a:gd name="connsiteY4" fmla="*/ 434977 h 430446"/>
                  <a:gd name="connsiteX5" fmla="*/ 157830 w 226550"/>
                  <a:gd name="connsiteY5" fmla="*/ 434977 h 430446"/>
                  <a:gd name="connsiteX6" fmla="*/ 231837 w 226550"/>
                  <a:gd name="connsiteY6" fmla="*/ 434977 h 430446"/>
                  <a:gd name="connsiteX7" fmla="*/ 231837 w 226550"/>
                  <a:gd name="connsiteY7" fmla="*/ 71741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157830" y="71741"/>
                    </a:moveTo>
                    <a:lnTo>
                      <a:pt x="157830" y="0"/>
                    </a:lnTo>
                    <a:lnTo>
                      <a:pt x="0" y="0"/>
                    </a:lnTo>
                    <a:lnTo>
                      <a:pt x="0" y="434977"/>
                    </a:lnTo>
                    <a:lnTo>
                      <a:pt x="101948" y="434977"/>
                    </a:lnTo>
                    <a:lnTo>
                      <a:pt x="157830" y="434977"/>
                    </a:lnTo>
                    <a:lnTo>
                      <a:pt x="231837" y="434977"/>
                    </a:lnTo>
                    <a:lnTo>
                      <a:pt x="231837" y="71741"/>
                    </a:lnTo>
                    <a:close/>
                  </a:path>
                </a:pathLst>
              </a:custGeom>
              <a:solidFill>
                <a:srgbClr val="50E6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2" name="Freeform: Shape 1491">
                <a:extLst>
                  <a:ext uri="{FF2B5EF4-FFF2-40B4-BE49-F238E27FC236}">
                    <a16:creationId xmlns:a16="http://schemas.microsoft.com/office/drawing/2014/main" id="{FF9C15C4-1B84-4D0A-8B62-602B9B312BCF}"/>
                  </a:ext>
                </a:extLst>
              </p:cNvPr>
              <p:cNvSpPr/>
              <p:nvPr/>
            </p:nvSpPr>
            <p:spPr>
              <a:xfrm flipH="1">
                <a:off x="5553599" y="292871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3" name="Freeform: Shape 1492">
                <a:extLst>
                  <a:ext uri="{FF2B5EF4-FFF2-40B4-BE49-F238E27FC236}">
                    <a16:creationId xmlns:a16="http://schemas.microsoft.com/office/drawing/2014/main" id="{41FD7B38-BDF7-48F3-B436-15DEF781C566}"/>
                  </a:ext>
                </a:extLst>
              </p:cNvPr>
              <p:cNvSpPr/>
              <p:nvPr/>
            </p:nvSpPr>
            <p:spPr>
              <a:xfrm flipH="1">
                <a:off x="5553599" y="298148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4" name="Freeform: Shape 1493">
                <a:extLst>
                  <a:ext uri="{FF2B5EF4-FFF2-40B4-BE49-F238E27FC236}">
                    <a16:creationId xmlns:a16="http://schemas.microsoft.com/office/drawing/2014/main" id="{EFA3030C-5A39-43E3-9972-65846A45048E}"/>
                  </a:ext>
                </a:extLst>
              </p:cNvPr>
              <p:cNvSpPr/>
              <p:nvPr/>
            </p:nvSpPr>
            <p:spPr>
              <a:xfrm flipH="1">
                <a:off x="5553599" y="303342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5" name="Freeform: Shape 1494">
                <a:extLst>
                  <a:ext uri="{FF2B5EF4-FFF2-40B4-BE49-F238E27FC236}">
                    <a16:creationId xmlns:a16="http://schemas.microsoft.com/office/drawing/2014/main" id="{299460E0-66CD-45E3-925F-673C93B70982}"/>
                  </a:ext>
                </a:extLst>
              </p:cNvPr>
              <p:cNvSpPr/>
              <p:nvPr/>
            </p:nvSpPr>
            <p:spPr>
              <a:xfrm flipH="1">
                <a:off x="5553599" y="308535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6" name="Freeform: Shape 1495">
                <a:extLst>
                  <a:ext uri="{FF2B5EF4-FFF2-40B4-BE49-F238E27FC236}">
                    <a16:creationId xmlns:a16="http://schemas.microsoft.com/office/drawing/2014/main" id="{99C38528-11DB-46FE-AE21-FB85394E8836}"/>
                  </a:ext>
                </a:extLst>
              </p:cNvPr>
              <p:cNvSpPr/>
              <p:nvPr/>
            </p:nvSpPr>
            <p:spPr>
              <a:xfrm flipH="1">
                <a:off x="5733700"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7" name="Freeform: Shape 1496">
                <a:extLst>
                  <a:ext uri="{FF2B5EF4-FFF2-40B4-BE49-F238E27FC236}">
                    <a16:creationId xmlns:a16="http://schemas.microsoft.com/office/drawing/2014/main" id="{05F2B0B2-65F1-4B11-B6CB-3460C7A07B15}"/>
                  </a:ext>
                </a:extLst>
              </p:cNvPr>
              <p:cNvSpPr/>
              <p:nvPr/>
            </p:nvSpPr>
            <p:spPr>
              <a:xfrm flipH="1">
                <a:off x="5704381"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8" name="Freeform: Shape 1497">
                <a:extLst>
                  <a:ext uri="{FF2B5EF4-FFF2-40B4-BE49-F238E27FC236}">
                    <a16:creationId xmlns:a16="http://schemas.microsoft.com/office/drawing/2014/main" id="{284C241B-FC3D-4356-A3DB-D1673D288E40}"/>
                  </a:ext>
                </a:extLst>
              </p:cNvPr>
              <p:cNvSpPr/>
              <p:nvPr/>
            </p:nvSpPr>
            <p:spPr>
              <a:xfrm flipH="1">
                <a:off x="5675062"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9" name="Freeform: Shape 1498">
                <a:extLst>
                  <a:ext uri="{FF2B5EF4-FFF2-40B4-BE49-F238E27FC236}">
                    <a16:creationId xmlns:a16="http://schemas.microsoft.com/office/drawing/2014/main" id="{34BE6EA1-8168-4F80-9E0E-01A3F2E332B6}"/>
                  </a:ext>
                </a:extLst>
              </p:cNvPr>
              <p:cNvSpPr/>
              <p:nvPr/>
            </p:nvSpPr>
            <p:spPr>
              <a:xfrm flipH="1">
                <a:off x="5733700"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0" name="Freeform: Shape 1499">
                <a:extLst>
                  <a:ext uri="{FF2B5EF4-FFF2-40B4-BE49-F238E27FC236}">
                    <a16:creationId xmlns:a16="http://schemas.microsoft.com/office/drawing/2014/main" id="{CC6DCF67-714F-413A-B4BD-1C7132FD93E7}"/>
                  </a:ext>
                </a:extLst>
              </p:cNvPr>
              <p:cNvSpPr/>
              <p:nvPr/>
            </p:nvSpPr>
            <p:spPr>
              <a:xfrm flipH="1">
                <a:off x="5704381"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1" name="Freeform: Shape 1500">
                <a:extLst>
                  <a:ext uri="{FF2B5EF4-FFF2-40B4-BE49-F238E27FC236}">
                    <a16:creationId xmlns:a16="http://schemas.microsoft.com/office/drawing/2014/main" id="{5F6EC89B-691E-4357-8113-3B71B00B8F0F}"/>
                  </a:ext>
                </a:extLst>
              </p:cNvPr>
              <p:cNvSpPr/>
              <p:nvPr/>
            </p:nvSpPr>
            <p:spPr>
              <a:xfrm flipH="1">
                <a:off x="5675062"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2" name="Freeform: Shape 1501">
                <a:extLst>
                  <a:ext uri="{FF2B5EF4-FFF2-40B4-BE49-F238E27FC236}">
                    <a16:creationId xmlns:a16="http://schemas.microsoft.com/office/drawing/2014/main" id="{74C76511-D1D6-4A4A-87AD-5772A776411F}"/>
                  </a:ext>
                </a:extLst>
              </p:cNvPr>
              <p:cNvSpPr/>
              <p:nvPr/>
            </p:nvSpPr>
            <p:spPr>
              <a:xfrm flipH="1">
                <a:off x="5733700"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3" name="Freeform: Shape 1502">
                <a:extLst>
                  <a:ext uri="{FF2B5EF4-FFF2-40B4-BE49-F238E27FC236}">
                    <a16:creationId xmlns:a16="http://schemas.microsoft.com/office/drawing/2014/main" id="{97916CFE-35A6-43D9-8F6F-9D8644CDC2E4}"/>
                  </a:ext>
                </a:extLst>
              </p:cNvPr>
              <p:cNvSpPr/>
              <p:nvPr/>
            </p:nvSpPr>
            <p:spPr>
              <a:xfrm flipH="1">
                <a:off x="5704381"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4" name="Freeform: Shape 1503">
                <a:extLst>
                  <a:ext uri="{FF2B5EF4-FFF2-40B4-BE49-F238E27FC236}">
                    <a16:creationId xmlns:a16="http://schemas.microsoft.com/office/drawing/2014/main" id="{91318B62-C36E-4AC3-80C5-FECD1ACA9656}"/>
                  </a:ext>
                </a:extLst>
              </p:cNvPr>
              <p:cNvSpPr/>
              <p:nvPr/>
            </p:nvSpPr>
            <p:spPr>
              <a:xfrm flipH="1">
                <a:off x="5675062"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5" name="Freeform: Shape 1504">
                <a:extLst>
                  <a:ext uri="{FF2B5EF4-FFF2-40B4-BE49-F238E27FC236}">
                    <a16:creationId xmlns:a16="http://schemas.microsoft.com/office/drawing/2014/main" id="{C1E4E712-2A55-4E79-B219-A0E9E22E30C1}"/>
                  </a:ext>
                </a:extLst>
              </p:cNvPr>
              <p:cNvSpPr/>
              <p:nvPr/>
            </p:nvSpPr>
            <p:spPr>
              <a:xfrm flipH="1">
                <a:off x="5733700"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6" name="Freeform: Shape 1505">
                <a:extLst>
                  <a:ext uri="{FF2B5EF4-FFF2-40B4-BE49-F238E27FC236}">
                    <a16:creationId xmlns:a16="http://schemas.microsoft.com/office/drawing/2014/main" id="{0F537460-6F50-4187-B7FC-A464BDE58900}"/>
                  </a:ext>
                </a:extLst>
              </p:cNvPr>
              <p:cNvSpPr/>
              <p:nvPr/>
            </p:nvSpPr>
            <p:spPr>
              <a:xfrm flipH="1">
                <a:off x="5704381"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7" name="Freeform: Shape 1506">
                <a:extLst>
                  <a:ext uri="{FF2B5EF4-FFF2-40B4-BE49-F238E27FC236}">
                    <a16:creationId xmlns:a16="http://schemas.microsoft.com/office/drawing/2014/main" id="{9C238A5D-211F-4B1C-A2C1-B0E73B957862}"/>
                  </a:ext>
                </a:extLst>
              </p:cNvPr>
              <p:cNvSpPr/>
              <p:nvPr/>
            </p:nvSpPr>
            <p:spPr>
              <a:xfrm flipH="1">
                <a:off x="5675062"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8" name="Freeform: Shape 1507">
                <a:extLst>
                  <a:ext uri="{FF2B5EF4-FFF2-40B4-BE49-F238E27FC236}">
                    <a16:creationId xmlns:a16="http://schemas.microsoft.com/office/drawing/2014/main" id="{87B1697D-E73D-4504-894A-8D435B751F76}"/>
                  </a:ext>
                </a:extLst>
              </p:cNvPr>
              <p:cNvSpPr/>
              <p:nvPr/>
            </p:nvSpPr>
            <p:spPr>
              <a:xfrm flipH="1">
                <a:off x="5556112" y="2825677"/>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9" name="Freeform: Shape 1508">
                <a:extLst>
                  <a:ext uri="{FF2B5EF4-FFF2-40B4-BE49-F238E27FC236}">
                    <a16:creationId xmlns:a16="http://schemas.microsoft.com/office/drawing/2014/main" id="{73A2D99C-C146-4ABC-8387-4BD0B66DEB44}"/>
                  </a:ext>
                </a:extLst>
              </p:cNvPr>
              <p:cNvSpPr/>
              <p:nvPr/>
            </p:nvSpPr>
            <p:spPr>
              <a:xfrm flipH="1">
                <a:off x="5556112" y="287761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0" name="Freeform: Shape 1509">
                <a:extLst>
                  <a:ext uri="{FF2B5EF4-FFF2-40B4-BE49-F238E27FC236}">
                    <a16:creationId xmlns:a16="http://schemas.microsoft.com/office/drawing/2014/main" id="{53410F06-CFA2-43EF-BEB6-5F6A690425EC}"/>
                  </a:ext>
                </a:extLst>
              </p:cNvPr>
              <p:cNvSpPr/>
              <p:nvPr/>
            </p:nvSpPr>
            <p:spPr>
              <a:xfrm flipH="1">
                <a:off x="5736213"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1" name="Freeform: Shape 1510">
                <a:extLst>
                  <a:ext uri="{FF2B5EF4-FFF2-40B4-BE49-F238E27FC236}">
                    <a16:creationId xmlns:a16="http://schemas.microsoft.com/office/drawing/2014/main" id="{F7C65996-1213-4E47-A0FA-22954904DBFD}"/>
                  </a:ext>
                </a:extLst>
              </p:cNvPr>
              <p:cNvSpPr/>
              <p:nvPr/>
            </p:nvSpPr>
            <p:spPr>
              <a:xfrm flipH="1">
                <a:off x="5706894"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2" name="Freeform: Shape 1511">
                <a:extLst>
                  <a:ext uri="{FF2B5EF4-FFF2-40B4-BE49-F238E27FC236}">
                    <a16:creationId xmlns:a16="http://schemas.microsoft.com/office/drawing/2014/main" id="{200F56FC-EBED-4BD7-8A63-EEC17A82BE87}"/>
                  </a:ext>
                </a:extLst>
              </p:cNvPr>
              <p:cNvSpPr/>
              <p:nvPr/>
            </p:nvSpPr>
            <p:spPr>
              <a:xfrm flipH="1">
                <a:off x="5676738"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3" name="Freeform: Shape 1512">
                <a:extLst>
                  <a:ext uri="{FF2B5EF4-FFF2-40B4-BE49-F238E27FC236}">
                    <a16:creationId xmlns:a16="http://schemas.microsoft.com/office/drawing/2014/main" id="{2A19C0C5-A7B4-4DBB-B7CE-8B4C83467925}"/>
                  </a:ext>
                </a:extLst>
              </p:cNvPr>
              <p:cNvSpPr/>
              <p:nvPr/>
            </p:nvSpPr>
            <p:spPr>
              <a:xfrm flipH="1">
                <a:off x="5556112" y="2773741"/>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4" name="Freeform: Shape 1513">
                <a:extLst>
                  <a:ext uri="{FF2B5EF4-FFF2-40B4-BE49-F238E27FC236}">
                    <a16:creationId xmlns:a16="http://schemas.microsoft.com/office/drawing/2014/main" id="{69FF6A39-0577-4E24-8704-F851D044FA19}"/>
                  </a:ext>
                </a:extLst>
              </p:cNvPr>
              <p:cNvSpPr/>
              <p:nvPr/>
            </p:nvSpPr>
            <p:spPr>
              <a:xfrm flipH="1">
                <a:off x="5737051"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5" name="Freeform: Shape 1514">
                <a:extLst>
                  <a:ext uri="{FF2B5EF4-FFF2-40B4-BE49-F238E27FC236}">
                    <a16:creationId xmlns:a16="http://schemas.microsoft.com/office/drawing/2014/main" id="{99E321E3-AE7E-4DBF-9274-30E76070A866}"/>
                  </a:ext>
                </a:extLst>
              </p:cNvPr>
              <p:cNvSpPr/>
              <p:nvPr/>
            </p:nvSpPr>
            <p:spPr>
              <a:xfrm flipH="1">
                <a:off x="5707732"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6" name="Freeform: Shape 1515">
                <a:extLst>
                  <a:ext uri="{FF2B5EF4-FFF2-40B4-BE49-F238E27FC236}">
                    <a16:creationId xmlns:a16="http://schemas.microsoft.com/office/drawing/2014/main" id="{8CC82B9D-88B7-46E6-BAD8-BC63D44E739B}"/>
                  </a:ext>
                </a:extLst>
              </p:cNvPr>
              <p:cNvSpPr/>
              <p:nvPr/>
            </p:nvSpPr>
            <p:spPr>
              <a:xfrm flipH="1">
                <a:off x="5678413"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7" name="Freeform: Shape 1516">
                <a:extLst>
                  <a:ext uri="{FF2B5EF4-FFF2-40B4-BE49-F238E27FC236}">
                    <a16:creationId xmlns:a16="http://schemas.microsoft.com/office/drawing/2014/main" id="{07DD4872-8884-4B2C-92BE-9D91E6ABCB0E}"/>
                  </a:ext>
                </a:extLst>
              </p:cNvPr>
              <p:cNvSpPr/>
              <p:nvPr/>
            </p:nvSpPr>
            <p:spPr>
              <a:xfrm flipH="1">
                <a:off x="5788987" y="2669869"/>
                <a:ext cx="251304" cy="477477"/>
              </a:xfrm>
              <a:custGeom>
                <a:avLst/>
                <a:gdLst>
                  <a:gd name="connsiteX0" fmla="*/ 71741 w 226550"/>
                  <a:gd name="connsiteY0" fmla="*/ 0 h 430446"/>
                  <a:gd name="connsiteX1" fmla="*/ 71741 w 226550"/>
                  <a:gd name="connsiteY1" fmla="*/ 71741 h 430446"/>
                  <a:gd name="connsiteX2" fmla="*/ 0 w 226550"/>
                  <a:gd name="connsiteY2" fmla="*/ 71741 h 430446"/>
                  <a:gd name="connsiteX3" fmla="*/ 0 w 226550"/>
                  <a:gd name="connsiteY3" fmla="*/ 434977 h 430446"/>
                  <a:gd name="connsiteX4" fmla="*/ 71741 w 226550"/>
                  <a:gd name="connsiteY4" fmla="*/ 434977 h 430446"/>
                  <a:gd name="connsiteX5" fmla="*/ 129134 w 226550"/>
                  <a:gd name="connsiteY5" fmla="*/ 434977 h 430446"/>
                  <a:gd name="connsiteX6" fmla="*/ 229572 w 226550"/>
                  <a:gd name="connsiteY6" fmla="*/ 434977 h 430446"/>
                  <a:gd name="connsiteX7" fmla="*/ 229572 w 226550"/>
                  <a:gd name="connsiteY7" fmla="*/ 0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71741" y="0"/>
                    </a:moveTo>
                    <a:lnTo>
                      <a:pt x="71741" y="71741"/>
                    </a:lnTo>
                    <a:lnTo>
                      <a:pt x="0" y="71741"/>
                    </a:lnTo>
                    <a:lnTo>
                      <a:pt x="0" y="434977"/>
                    </a:lnTo>
                    <a:lnTo>
                      <a:pt x="71741" y="434977"/>
                    </a:lnTo>
                    <a:lnTo>
                      <a:pt x="129134" y="434977"/>
                    </a:lnTo>
                    <a:lnTo>
                      <a:pt x="229572" y="434977"/>
                    </a:lnTo>
                    <a:lnTo>
                      <a:pt x="229572" y="0"/>
                    </a:lnTo>
                    <a:close/>
                  </a:path>
                </a:pathLst>
              </a:custGeom>
              <a:solidFill>
                <a:srgbClr val="50E6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8" name="Freeform: Shape 1517">
                <a:extLst>
                  <a:ext uri="{FF2B5EF4-FFF2-40B4-BE49-F238E27FC236}">
                    <a16:creationId xmlns:a16="http://schemas.microsoft.com/office/drawing/2014/main" id="{A554B657-CED3-4A0E-8EA9-6019FD47361A}"/>
                  </a:ext>
                </a:extLst>
              </p:cNvPr>
              <p:cNvSpPr/>
              <p:nvPr/>
            </p:nvSpPr>
            <p:spPr>
              <a:xfrm flipH="1">
                <a:off x="5800715" y="2930388"/>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9" name="Freeform: Shape 1518">
                <a:extLst>
                  <a:ext uri="{FF2B5EF4-FFF2-40B4-BE49-F238E27FC236}">
                    <a16:creationId xmlns:a16="http://schemas.microsoft.com/office/drawing/2014/main" id="{CB741EBD-8940-4FED-881C-C85A7E30BC0E}"/>
                  </a:ext>
                </a:extLst>
              </p:cNvPr>
              <p:cNvSpPr/>
              <p:nvPr/>
            </p:nvSpPr>
            <p:spPr>
              <a:xfrm flipH="1">
                <a:off x="5800715" y="298232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0" name="Freeform: Shape 1519">
                <a:extLst>
                  <a:ext uri="{FF2B5EF4-FFF2-40B4-BE49-F238E27FC236}">
                    <a16:creationId xmlns:a16="http://schemas.microsoft.com/office/drawing/2014/main" id="{79B3938C-EF75-4694-9596-2E3FB2961349}"/>
                  </a:ext>
                </a:extLst>
              </p:cNvPr>
              <p:cNvSpPr/>
              <p:nvPr/>
            </p:nvSpPr>
            <p:spPr>
              <a:xfrm flipH="1">
                <a:off x="5800715" y="3034260"/>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1" name="Freeform: Shape 1520">
                <a:extLst>
                  <a:ext uri="{FF2B5EF4-FFF2-40B4-BE49-F238E27FC236}">
                    <a16:creationId xmlns:a16="http://schemas.microsoft.com/office/drawing/2014/main" id="{5E747A77-18AC-48CC-B8F3-BC6CA8BEC6E4}"/>
                  </a:ext>
                </a:extLst>
              </p:cNvPr>
              <p:cNvSpPr/>
              <p:nvPr/>
            </p:nvSpPr>
            <p:spPr>
              <a:xfrm flipH="1">
                <a:off x="5800715" y="3086196"/>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2" name="Freeform: Shape 1521">
                <a:extLst>
                  <a:ext uri="{FF2B5EF4-FFF2-40B4-BE49-F238E27FC236}">
                    <a16:creationId xmlns:a16="http://schemas.microsoft.com/office/drawing/2014/main" id="{60906FDD-C6C0-45CD-B123-B7520EE972DB}"/>
                  </a:ext>
                </a:extLst>
              </p:cNvPr>
              <p:cNvSpPr/>
              <p:nvPr/>
            </p:nvSpPr>
            <p:spPr>
              <a:xfrm flipH="1">
                <a:off x="5980816"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3" name="Freeform: Shape 1522">
                <a:extLst>
                  <a:ext uri="{FF2B5EF4-FFF2-40B4-BE49-F238E27FC236}">
                    <a16:creationId xmlns:a16="http://schemas.microsoft.com/office/drawing/2014/main" id="{40FD228F-85DF-4B83-A4B6-C7267BC71076}"/>
                  </a:ext>
                </a:extLst>
              </p:cNvPr>
              <p:cNvSpPr/>
              <p:nvPr/>
            </p:nvSpPr>
            <p:spPr>
              <a:xfrm flipH="1">
                <a:off x="5951497"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4" name="Freeform: Shape 1523">
                <a:extLst>
                  <a:ext uri="{FF2B5EF4-FFF2-40B4-BE49-F238E27FC236}">
                    <a16:creationId xmlns:a16="http://schemas.microsoft.com/office/drawing/2014/main" id="{8B6C80E9-F664-4656-A70C-47E6C5C6E30F}"/>
                  </a:ext>
                </a:extLst>
              </p:cNvPr>
              <p:cNvSpPr/>
              <p:nvPr/>
            </p:nvSpPr>
            <p:spPr>
              <a:xfrm flipH="1">
                <a:off x="5922178"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5" name="Freeform: Shape 1524">
                <a:extLst>
                  <a:ext uri="{FF2B5EF4-FFF2-40B4-BE49-F238E27FC236}">
                    <a16:creationId xmlns:a16="http://schemas.microsoft.com/office/drawing/2014/main" id="{70F8C4D5-51BD-4C2E-8827-32203E7BDA9A}"/>
                  </a:ext>
                </a:extLst>
              </p:cNvPr>
              <p:cNvSpPr/>
              <p:nvPr/>
            </p:nvSpPr>
            <p:spPr>
              <a:xfrm flipH="1">
                <a:off x="5980816"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6" name="Freeform: Shape 1525">
                <a:extLst>
                  <a:ext uri="{FF2B5EF4-FFF2-40B4-BE49-F238E27FC236}">
                    <a16:creationId xmlns:a16="http://schemas.microsoft.com/office/drawing/2014/main" id="{07EBD1F5-EAA2-44B8-AF13-053E7B8171BC}"/>
                  </a:ext>
                </a:extLst>
              </p:cNvPr>
              <p:cNvSpPr/>
              <p:nvPr/>
            </p:nvSpPr>
            <p:spPr>
              <a:xfrm flipH="1">
                <a:off x="5951497"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7" name="Freeform: Shape 1526">
                <a:extLst>
                  <a:ext uri="{FF2B5EF4-FFF2-40B4-BE49-F238E27FC236}">
                    <a16:creationId xmlns:a16="http://schemas.microsoft.com/office/drawing/2014/main" id="{C6173C42-7294-48AE-A31A-1644884537ED}"/>
                  </a:ext>
                </a:extLst>
              </p:cNvPr>
              <p:cNvSpPr/>
              <p:nvPr/>
            </p:nvSpPr>
            <p:spPr>
              <a:xfrm flipH="1">
                <a:off x="5922178"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8" name="Freeform: Shape 1527">
                <a:extLst>
                  <a:ext uri="{FF2B5EF4-FFF2-40B4-BE49-F238E27FC236}">
                    <a16:creationId xmlns:a16="http://schemas.microsoft.com/office/drawing/2014/main" id="{A0D59859-CC63-4E9C-9386-66AE903B0FE4}"/>
                  </a:ext>
                </a:extLst>
              </p:cNvPr>
              <p:cNvSpPr/>
              <p:nvPr/>
            </p:nvSpPr>
            <p:spPr>
              <a:xfrm flipH="1">
                <a:off x="5980816"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9" name="Freeform: Shape 1528">
                <a:extLst>
                  <a:ext uri="{FF2B5EF4-FFF2-40B4-BE49-F238E27FC236}">
                    <a16:creationId xmlns:a16="http://schemas.microsoft.com/office/drawing/2014/main" id="{7E5D671A-3B9B-4968-88E5-1B2544CA9B32}"/>
                  </a:ext>
                </a:extLst>
              </p:cNvPr>
              <p:cNvSpPr/>
              <p:nvPr/>
            </p:nvSpPr>
            <p:spPr>
              <a:xfrm flipH="1">
                <a:off x="5951497"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0" name="Freeform: Shape 1529">
                <a:extLst>
                  <a:ext uri="{FF2B5EF4-FFF2-40B4-BE49-F238E27FC236}">
                    <a16:creationId xmlns:a16="http://schemas.microsoft.com/office/drawing/2014/main" id="{5AE1BC94-DC76-443A-B351-27DAC7937A3A}"/>
                  </a:ext>
                </a:extLst>
              </p:cNvPr>
              <p:cNvSpPr/>
              <p:nvPr/>
            </p:nvSpPr>
            <p:spPr>
              <a:xfrm flipH="1">
                <a:off x="5922178"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1" name="Freeform: Shape 1530">
                <a:extLst>
                  <a:ext uri="{FF2B5EF4-FFF2-40B4-BE49-F238E27FC236}">
                    <a16:creationId xmlns:a16="http://schemas.microsoft.com/office/drawing/2014/main" id="{65362407-1D52-4BBA-AFCC-6BD2AE5972B8}"/>
                  </a:ext>
                </a:extLst>
              </p:cNvPr>
              <p:cNvSpPr/>
              <p:nvPr/>
            </p:nvSpPr>
            <p:spPr>
              <a:xfrm flipH="1">
                <a:off x="5800715" y="2827353"/>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2" name="Freeform: Shape 1531">
                <a:extLst>
                  <a:ext uri="{FF2B5EF4-FFF2-40B4-BE49-F238E27FC236}">
                    <a16:creationId xmlns:a16="http://schemas.microsoft.com/office/drawing/2014/main" id="{7E7A1F4A-C789-48A8-B040-99472061811B}"/>
                  </a:ext>
                </a:extLst>
              </p:cNvPr>
              <p:cNvSpPr/>
              <p:nvPr/>
            </p:nvSpPr>
            <p:spPr>
              <a:xfrm flipH="1">
                <a:off x="5800715" y="287928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3" name="Freeform: Shape 1532">
                <a:extLst>
                  <a:ext uri="{FF2B5EF4-FFF2-40B4-BE49-F238E27FC236}">
                    <a16:creationId xmlns:a16="http://schemas.microsoft.com/office/drawing/2014/main" id="{31003AFD-3716-4236-9A2F-F872B58D8BE9}"/>
                  </a:ext>
                </a:extLst>
              </p:cNvPr>
              <p:cNvSpPr/>
              <p:nvPr/>
            </p:nvSpPr>
            <p:spPr>
              <a:xfrm flipH="1">
                <a:off x="5980816"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4" name="Freeform: Shape 1533">
                <a:extLst>
                  <a:ext uri="{FF2B5EF4-FFF2-40B4-BE49-F238E27FC236}">
                    <a16:creationId xmlns:a16="http://schemas.microsoft.com/office/drawing/2014/main" id="{D73B82AE-8F94-41EF-8A30-98AF2A1E663F}"/>
                  </a:ext>
                </a:extLst>
              </p:cNvPr>
              <p:cNvSpPr/>
              <p:nvPr/>
            </p:nvSpPr>
            <p:spPr>
              <a:xfrm flipH="1">
                <a:off x="5951497"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5" name="Freeform: Shape 1534">
                <a:extLst>
                  <a:ext uri="{FF2B5EF4-FFF2-40B4-BE49-F238E27FC236}">
                    <a16:creationId xmlns:a16="http://schemas.microsoft.com/office/drawing/2014/main" id="{BECA3A8D-583B-4A45-A1AC-E6C140613015}"/>
                  </a:ext>
                </a:extLst>
              </p:cNvPr>
              <p:cNvSpPr/>
              <p:nvPr/>
            </p:nvSpPr>
            <p:spPr>
              <a:xfrm flipH="1">
                <a:off x="5922178"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6" name="Freeform: Shape 1535">
                <a:extLst>
                  <a:ext uri="{FF2B5EF4-FFF2-40B4-BE49-F238E27FC236}">
                    <a16:creationId xmlns:a16="http://schemas.microsoft.com/office/drawing/2014/main" id="{D56CCFBE-524E-45E7-B217-A66D933C3B0C}"/>
                  </a:ext>
                </a:extLst>
              </p:cNvPr>
              <p:cNvSpPr/>
              <p:nvPr/>
            </p:nvSpPr>
            <p:spPr>
              <a:xfrm flipH="1">
                <a:off x="5980816"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7" name="Freeform: Shape 1536">
                <a:extLst>
                  <a:ext uri="{FF2B5EF4-FFF2-40B4-BE49-F238E27FC236}">
                    <a16:creationId xmlns:a16="http://schemas.microsoft.com/office/drawing/2014/main" id="{60540694-DC53-4691-8FB1-343E9AC25DEA}"/>
                  </a:ext>
                </a:extLst>
              </p:cNvPr>
              <p:cNvSpPr/>
              <p:nvPr/>
            </p:nvSpPr>
            <p:spPr>
              <a:xfrm flipH="1">
                <a:off x="5951497"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8" name="Freeform: Shape 1537">
                <a:extLst>
                  <a:ext uri="{FF2B5EF4-FFF2-40B4-BE49-F238E27FC236}">
                    <a16:creationId xmlns:a16="http://schemas.microsoft.com/office/drawing/2014/main" id="{8AC95CD7-1FBC-4C10-9F1C-00FD23079514}"/>
                  </a:ext>
                </a:extLst>
              </p:cNvPr>
              <p:cNvSpPr/>
              <p:nvPr/>
            </p:nvSpPr>
            <p:spPr>
              <a:xfrm flipH="1">
                <a:off x="5922178"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9" name="Freeform: Shape 1538">
                <a:extLst>
                  <a:ext uri="{FF2B5EF4-FFF2-40B4-BE49-F238E27FC236}">
                    <a16:creationId xmlns:a16="http://schemas.microsoft.com/office/drawing/2014/main" id="{FC683BC3-70C0-4233-9FFC-34B901C5C3AD}"/>
                  </a:ext>
                </a:extLst>
              </p:cNvPr>
              <p:cNvSpPr/>
              <p:nvPr/>
            </p:nvSpPr>
            <p:spPr>
              <a:xfrm flipH="1">
                <a:off x="5799878" y="277541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1" name="Data center">
              <a:extLst>
                <a:ext uri="{FF2B5EF4-FFF2-40B4-BE49-F238E27FC236}">
                  <a16:creationId xmlns:a16="http://schemas.microsoft.com/office/drawing/2014/main" id="{19D0CB3F-527A-4616-B8C8-3830AF80FAA4}"/>
                </a:ext>
              </a:extLst>
            </p:cNvPr>
            <p:cNvGrpSpPr/>
            <p:nvPr/>
          </p:nvGrpSpPr>
          <p:grpSpPr>
            <a:xfrm flipH="1">
              <a:off x="6079997" y="2766645"/>
              <a:ext cx="661768" cy="479991"/>
              <a:chOff x="5378523" y="2669869"/>
              <a:chExt cx="661768" cy="479991"/>
            </a:xfrm>
          </p:grpSpPr>
          <p:sp>
            <p:nvSpPr>
              <p:cNvPr id="1438" name="Freeform: Shape 1437">
                <a:extLst>
                  <a:ext uri="{FF2B5EF4-FFF2-40B4-BE49-F238E27FC236}">
                    <a16:creationId xmlns:a16="http://schemas.microsoft.com/office/drawing/2014/main" id="{ABAFD250-4475-477E-83C9-93C94F7FA88F}"/>
                  </a:ext>
                </a:extLst>
              </p:cNvPr>
              <p:cNvSpPr/>
              <p:nvPr/>
            </p:nvSpPr>
            <p:spPr>
              <a:xfrm flipH="1">
                <a:off x="5453076" y="2669869"/>
                <a:ext cx="159159" cy="88233"/>
              </a:xfrm>
              <a:custGeom>
                <a:avLst/>
                <a:gdLst>
                  <a:gd name="connsiteX0" fmla="*/ 0 w 143482"/>
                  <a:gd name="connsiteY0" fmla="*/ 0 h 67965"/>
                  <a:gd name="connsiteX1" fmla="*/ 147258 w 143482"/>
                  <a:gd name="connsiteY1" fmla="*/ 0 h 67965"/>
                  <a:gd name="connsiteX2" fmla="*/ 147258 w 143482"/>
                  <a:gd name="connsiteY2" fmla="*/ 71741 h 67965"/>
                  <a:gd name="connsiteX3" fmla="*/ 0 w 143482"/>
                  <a:gd name="connsiteY3" fmla="*/ 71741 h 67965"/>
                </a:gdLst>
                <a:ahLst/>
                <a:cxnLst>
                  <a:cxn ang="0">
                    <a:pos x="connsiteX0" y="connsiteY0"/>
                  </a:cxn>
                  <a:cxn ang="0">
                    <a:pos x="connsiteX1" y="connsiteY1"/>
                  </a:cxn>
                  <a:cxn ang="0">
                    <a:pos x="connsiteX2" y="connsiteY2"/>
                  </a:cxn>
                  <a:cxn ang="0">
                    <a:pos x="connsiteX3" y="connsiteY3"/>
                  </a:cxn>
                </a:cxnLst>
                <a:rect l="l" t="t" r="r" b="b"/>
                <a:pathLst>
                  <a:path w="143482" h="67965">
                    <a:moveTo>
                      <a:pt x="0" y="0"/>
                    </a:moveTo>
                    <a:lnTo>
                      <a:pt x="147258" y="0"/>
                    </a:lnTo>
                    <a:lnTo>
                      <a:pt x="147258" y="71741"/>
                    </a:lnTo>
                    <a:lnTo>
                      <a:pt x="0" y="71741"/>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9" name="Freeform: Shape 1438">
                <a:extLst>
                  <a:ext uri="{FF2B5EF4-FFF2-40B4-BE49-F238E27FC236}">
                    <a16:creationId xmlns:a16="http://schemas.microsoft.com/office/drawing/2014/main" id="{DAD401ED-03D3-4F27-B256-7F45DA6ADD4B}"/>
                  </a:ext>
                </a:extLst>
              </p:cNvPr>
              <p:cNvSpPr/>
              <p:nvPr/>
            </p:nvSpPr>
            <p:spPr>
              <a:xfrm flipH="1">
                <a:off x="5378523" y="2747774"/>
                <a:ext cx="159159" cy="402086"/>
              </a:xfrm>
              <a:custGeom>
                <a:avLst/>
                <a:gdLst>
                  <a:gd name="connsiteX0" fmla="*/ 0 w 143482"/>
                  <a:gd name="connsiteY0" fmla="*/ 0 h 362481"/>
                  <a:gd name="connsiteX1" fmla="*/ 147258 w 143482"/>
                  <a:gd name="connsiteY1" fmla="*/ 0 h 362481"/>
                  <a:gd name="connsiteX2" fmla="*/ 147258 w 143482"/>
                  <a:gd name="connsiteY2" fmla="*/ 363991 h 362481"/>
                  <a:gd name="connsiteX3" fmla="*/ 0 w 143482"/>
                  <a:gd name="connsiteY3" fmla="*/ 363991 h 362481"/>
                </a:gdLst>
                <a:ahLst/>
                <a:cxnLst>
                  <a:cxn ang="0">
                    <a:pos x="connsiteX0" y="connsiteY0"/>
                  </a:cxn>
                  <a:cxn ang="0">
                    <a:pos x="connsiteX1" y="connsiteY1"/>
                  </a:cxn>
                  <a:cxn ang="0">
                    <a:pos x="connsiteX2" y="connsiteY2"/>
                  </a:cxn>
                  <a:cxn ang="0">
                    <a:pos x="connsiteX3" y="connsiteY3"/>
                  </a:cxn>
                </a:cxnLst>
                <a:rect l="l" t="t" r="r" b="b"/>
                <a:pathLst>
                  <a:path w="143482" h="362481">
                    <a:moveTo>
                      <a:pt x="0" y="0"/>
                    </a:moveTo>
                    <a:lnTo>
                      <a:pt x="147258" y="0"/>
                    </a:lnTo>
                    <a:lnTo>
                      <a:pt x="147258" y="363991"/>
                    </a:lnTo>
                    <a:lnTo>
                      <a:pt x="0" y="363991"/>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0" name="Freeform: Shape 1439">
                <a:extLst>
                  <a:ext uri="{FF2B5EF4-FFF2-40B4-BE49-F238E27FC236}">
                    <a16:creationId xmlns:a16="http://schemas.microsoft.com/office/drawing/2014/main" id="{9B15E9BC-D565-40A9-AAA0-F2EF45D5D8E6}"/>
                  </a:ext>
                </a:extLst>
              </p:cNvPr>
              <p:cNvSpPr/>
              <p:nvPr/>
            </p:nvSpPr>
            <p:spPr>
              <a:xfrm flipH="1">
                <a:off x="5536007" y="2669869"/>
                <a:ext cx="251304" cy="477477"/>
              </a:xfrm>
              <a:custGeom>
                <a:avLst/>
                <a:gdLst>
                  <a:gd name="connsiteX0" fmla="*/ 157830 w 226550"/>
                  <a:gd name="connsiteY0" fmla="*/ 71741 h 430446"/>
                  <a:gd name="connsiteX1" fmla="*/ 157830 w 226550"/>
                  <a:gd name="connsiteY1" fmla="*/ 0 h 430446"/>
                  <a:gd name="connsiteX2" fmla="*/ 0 w 226550"/>
                  <a:gd name="connsiteY2" fmla="*/ 0 h 430446"/>
                  <a:gd name="connsiteX3" fmla="*/ 0 w 226550"/>
                  <a:gd name="connsiteY3" fmla="*/ 434977 h 430446"/>
                  <a:gd name="connsiteX4" fmla="*/ 101948 w 226550"/>
                  <a:gd name="connsiteY4" fmla="*/ 434977 h 430446"/>
                  <a:gd name="connsiteX5" fmla="*/ 157830 w 226550"/>
                  <a:gd name="connsiteY5" fmla="*/ 434977 h 430446"/>
                  <a:gd name="connsiteX6" fmla="*/ 231837 w 226550"/>
                  <a:gd name="connsiteY6" fmla="*/ 434977 h 430446"/>
                  <a:gd name="connsiteX7" fmla="*/ 231837 w 226550"/>
                  <a:gd name="connsiteY7" fmla="*/ 71741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157830" y="71741"/>
                    </a:moveTo>
                    <a:lnTo>
                      <a:pt x="157830" y="0"/>
                    </a:lnTo>
                    <a:lnTo>
                      <a:pt x="0" y="0"/>
                    </a:lnTo>
                    <a:lnTo>
                      <a:pt x="0" y="434977"/>
                    </a:lnTo>
                    <a:lnTo>
                      <a:pt x="101948" y="434977"/>
                    </a:lnTo>
                    <a:lnTo>
                      <a:pt x="157830" y="434977"/>
                    </a:lnTo>
                    <a:lnTo>
                      <a:pt x="231837" y="434977"/>
                    </a:lnTo>
                    <a:lnTo>
                      <a:pt x="231837" y="71741"/>
                    </a:lnTo>
                    <a:close/>
                  </a:path>
                </a:pathLst>
              </a:custGeom>
              <a:solidFill>
                <a:srgbClr val="50E6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1" name="Freeform: Shape 1440">
                <a:extLst>
                  <a:ext uri="{FF2B5EF4-FFF2-40B4-BE49-F238E27FC236}">
                    <a16:creationId xmlns:a16="http://schemas.microsoft.com/office/drawing/2014/main" id="{65FEC022-31C3-4FDB-A6ED-884B94B4308C}"/>
                  </a:ext>
                </a:extLst>
              </p:cNvPr>
              <p:cNvSpPr/>
              <p:nvPr/>
            </p:nvSpPr>
            <p:spPr>
              <a:xfrm flipH="1">
                <a:off x="5553599" y="292871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2" name="Freeform: Shape 1441">
                <a:extLst>
                  <a:ext uri="{FF2B5EF4-FFF2-40B4-BE49-F238E27FC236}">
                    <a16:creationId xmlns:a16="http://schemas.microsoft.com/office/drawing/2014/main" id="{2DCCC291-84F5-462D-B332-642830567E23}"/>
                  </a:ext>
                </a:extLst>
              </p:cNvPr>
              <p:cNvSpPr/>
              <p:nvPr/>
            </p:nvSpPr>
            <p:spPr>
              <a:xfrm flipH="1">
                <a:off x="5553599" y="298148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3" name="Freeform: Shape 1442">
                <a:extLst>
                  <a:ext uri="{FF2B5EF4-FFF2-40B4-BE49-F238E27FC236}">
                    <a16:creationId xmlns:a16="http://schemas.microsoft.com/office/drawing/2014/main" id="{6A1CE9D3-6539-4CDB-BEEF-59298F02EAB1}"/>
                  </a:ext>
                </a:extLst>
              </p:cNvPr>
              <p:cNvSpPr/>
              <p:nvPr/>
            </p:nvSpPr>
            <p:spPr>
              <a:xfrm flipH="1">
                <a:off x="5553599" y="303342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4" name="Freeform: Shape 1443">
                <a:extLst>
                  <a:ext uri="{FF2B5EF4-FFF2-40B4-BE49-F238E27FC236}">
                    <a16:creationId xmlns:a16="http://schemas.microsoft.com/office/drawing/2014/main" id="{D9953DC4-AE00-42B6-8EDB-2C00FC648CCF}"/>
                  </a:ext>
                </a:extLst>
              </p:cNvPr>
              <p:cNvSpPr/>
              <p:nvPr/>
            </p:nvSpPr>
            <p:spPr>
              <a:xfrm flipH="1">
                <a:off x="5553599" y="308535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5" name="Freeform: Shape 1444">
                <a:extLst>
                  <a:ext uri="{FF2B5EF4-FFF2-40B4-BE49-F238E27FC236}">
                    <a16:creationId xmlns:a16="http://schemas.microsoft.com/office/drawing/2014/main" id="{B172BD28-B14D-4141-B7C7-5762A8CD93CF}"/>
                  </a:ext>
                </a:extLst>
              </p:cNvPr>
              <p:cNvSpPr/>
              <p:nvPr/>
            </p:nvSpPr>
            <p:spPr>
              <a:xfrm flipH="1">
                <a:off x="5733700"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6" name="Freeform: Shape 1445">
                <a:extLst>
                  <a:ext uri="{FF2B5EF4-FFF2-40B4-BE49-F238E27FC236}">
                    <a16:creationId xmlns:a16="http://schemas.microsoft.com/office/drawing/2014/main" id="{EFA7C3C6-FCB3-42E9-96B4-41F58D090D31}"/>
                  </a:ext>
                </a:extLst>
              </p:cNvPr>
              <p:cNvSpPr/>
              <p:nvPr/>
            </p:nvSpPr>
            <p:spPr>
              <a:xfrm flipH="1">
                <a:off x="5704381"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7" name="Freeform: Shape 1446">
                <a:extLst>
                  <a:ext uri="{FF2B5EF4-FFF2-40B4-BE49-F238E27FC236}">
                    <a16:creationId xmlns:a16="http://schemas.microsoft.com/office/drawing/2014/main" id="{8CD5D16B-DA67-4218-9BF2-AF2F8A778A4C}"/>
                  </a:ext>
                </a:extLst>
              </p:cNvPr>
              <p:cNvSpPr/>
              <p:nvPr/>
            </p:nvSpPr>
            <p:spPr>
              <a:xfrm flipH="1">
                <a:off x="5675062"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8" name="Freeform: Shape 1447">
                <a:extLst>
                  <a:ext uri="{FF2B5EF4-FFF2-40B4-BE49-F238E27FC236}">
                    <a16:creationId xmlns:a16="http://schemas.microsoft.com/office/drawing/2014/main" id="{6A5D4962-7787-454F-9A54-A045BEA533EE}"/>
                  </a:ext>
                </a:extLst>
              </p:cNvPr>
              <p:cNvSpPr/>
              <p:nvPr/>
            </p:nvSpPr>
            <p:spPr>
              <a:xfrm flipH="1">
                <a:off x="5733700"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9" name="Freeform: Shape 1448">
                <a:extLst>
                  <a:ext uri="{FF2B5EF4-FFF2-40B4-BE49-F238E27FC236}">
                    <a16:creationId xmlns:a16="http://schemas.microsoft.com/office/drawing/2014/main" id="{B0997644-CFA5-4532-BEB9-FDE4B7E73F10}"/>
                  </a:ext>
                </a:extLst>
              </p:cNvPr>
              <p:cNvSpPr/>
              <p:nvPr/>
            </p:nvSpPr>
            <p:spPr>
              <a:xfrm flipH="1">
                <a:off x="5704381"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0" name="Freeform: Shape 1449">
                <a:extLst>
                  <a:ext uri="{FF2B5EF4-FFF2-40B4-BE49-F238E27FC236}">
                    <a16:creationId xmlns:a16="http://schemas.microsoft.com/office/drawing/2014/main" id="{8EF2A64C-37F8-4D6B-ABDC-A1B7D4F2AA94}"/>
                  </a:ext>
                </a:extLst>
              </p:cNvPr>
              <p:cNvSpPr/>
              <p:nvPr/>
            </p:nvSpPr>
            <p:spPr>
              <a:xfrm flipH="1">
                <a:off x="5675062"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1" name="Freeform: Shape 1450">
                <a:extLst>
                  <a:ext uri="{FF2B5EF4-FFF2-40B4-BE49-F238E27FC236}">
                    <a16:creationId xmlns:a16="http://schemas.microsoft.com/office/drawing/2014/main" id="{90AC217B-B536-42B7-9DF6-B10E9CECF6B8}"/>
                  </a:ext>
                </a:extLst>
              </p:cNvPr>
              <p:cNvSpPr/>
              <p:nvPr/>
            </p:nvSpPr>
            <p:spPr>
              <a:xfrm flipH="1">
                <a:off x="5733700"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2" name="Freeform: Shape 1451">
                <a:extLst>
                  <a:ext uri="{FF2B5EF4-FFF2-40B4-BE49-F238E27FC236}">
                    <a16:creationId xmlns:a16="http://schemas.microsoft.com/office/drawing/2014/main" id="{2C48B089-9194-48EE-A345-129C1AC31467}"/>
                  </a:ext>
                </a:extLst>
              </p:cNvPr>
              <p:cNvSpPr/>
              <p:nvPr/>
            </p:nvSpPr>
            <p:spPr>
              <a:xfrm flipH="1">
                <a:off x="5704381"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3" name="Freeform: Shape 1452">
                <a:extLst>
                  <a:ext uri="{FF2B5EF4-FFF2-40B4-BE49-F238E27FC236}">
                    <a16:creationId xmlns:a16="http://schemas.microsoft.com/office/drawing/2014/main" id="{D81BDC03-9096-4B6F-AC73-92336EEE3BC0}"/>
                  </a:ext>
                </a:extLst>
              </p:cNvPr>
              <p:cNvSpPr/>
              <p:nvPr/>
            </p:nvSpPr>
            <p:spPr>
              <a:xfrm flipH="1">
                <a:off x="5675062"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4" name="Freeform: Shape 1453">
                <a:extLst>
                  <a:ext uri="{FF2B5EF4-FFF2-40B4-BE49-F238E27FC236}">
                    <a16:creationId xmlns:a16="http://schemas.microsoft.com/office/drawing/2014/main" id="{D5C65210-54AC-40D3-96F4-FAC3107AC4C7}"/>
                  </a:ext>
                </a:extLst>
              </p:cNvPr>
              <p:cNvSpPr/>
              <p:nvPr/>
            </p:nvSpPr>
            <p:spPr>
              <a:xfrm flipH="1">
                <a:off x="5733700"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5" name="Freeform: Shape 1454">
                <a:extLst>
                  <a:ext uri="{FF2B5EF4-FFF2-40B4-BE49-F238E27FC236}">
                    <a16:creationId xmlns:a16="http://schemas.microsoft.com/office/drawing/2014/main" id="{E43EE64A-8C0E-49FA-B67E-4349AF6773D5}"/>
                  </a:ext>
                </a:extLst>
              </p:cNvPr>
              <p:cNvSpPr/>
              <p:nvPr/>
            </p:nvSpPr>
            <p:spPr>
              <a:xfrm flipH="1">
                <a:off x="5704381"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6" name="Freeform: Shape 1455">
                <a:extLst>
                  <a:ext uri="{FF2B5EF4-FFF2-40B4-BE49-F238E27FC236}">
                    <a16:creationId xmlns:a16="http://schemas.microsoft.com/office/drawing/2014/main" id="{B35A1B2D-1AF3-44CC-8152-3DFA0DF6EF64}"/>
                  </a:ext>
                </a:extLst>
              </p:cNvPr>
              <p:cNvSpPr/>
              <p:nvPr/>
            </p:nvSpPr>
            <p:spPr>
              <a:xfrm flipH="1">
                <a:off x="5675062"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7" name="Freeform: Shape 1456">
                <a:extLst>
                  <a:ext uri="{FF2B5EF4-FFF2-40B4-BE49-F238E27FC236}">
                    <a16:creationId xmlns:a16="http://schemas.microsoft.com/office/drawing/2014/main" id="{6C7AA4FE-2B27-4053-AE25-DD5345BD1A64}"/>
                  </a:ext>
                </a:extLst>
              </p:cNvPr>
              <p:cNvSpPr/>
              <p:nvPr/>
            </p:nvSpPr>
            <p:spPr>
              <a:xfrm flipH="1">
                <a:off x="5556112" y="2825677"/>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8" name="Freeform: Shape 1457">
                <a:extLst>
                  <a:ext uri="{FF2B5EF4-FFF2-40B4-BE49-F238E27FC236}">
                    <a16:creationId xmlns:a16="http://schemas.microsoft.com/office/drawing/2014/main" id="{A4D3AA38-E59D-4067-A28C-6771A8192A51}"/>
                  </a:ext>
                </a:extLst>
              </p:cNvPr>
              <p:cNvSpPr/>
              <p:nvPr/>
            </p:nvSpPr>
            <p:spPr>
              <a:xfrm flipH="1">
                <a:off x="5556112" y="287761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9" name="Freeform: Shape 1458">
                <a:extLst>
                  <a:ext uri="{FF2B5EF4-FFF2-40B4-BE49-F238E27FC236}">
                    <a16:creationId xmlns:a16="http://schemas.microsoft.com/office/drawing/2014/main" id="{7B353B01-318C-4EB7-A453-A99EC024962B}"/>
                  </a:ext>
                </a:extLst>
              </p:cNvPr>
              <p:cNvSpPr/>
              <p:nvPr/>
            </p:nvSpPr>
            <p:spPr>
              <a:xfrm flipH="1">
                <a:off x="5736213"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0" name="Freeform: Shape 1459">
                <a:extLst>
                  <a:ext uri="{FF2B5EF4-FFF2-40B4-BE49-F238E27FC236}">
                    <a16:creationId xmlns:a16="http://schemas.microsoft.com/office/drawing/2014/main" id="{EADFCD7F-C141-412B-A981-59F646F54234}"/>
                  </a:ext>
                </a:extLst>
              </p:cNvPr>
              <p:cNvSpPr/>
              <p:nvPr/>
            </p:nvSpPr>
            <p:spPr>
              <a:xfrm flipH="1">
                <a:off x="5706894"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1" name="Freeform: Shape 1460">
                <a:extLst>
                  <a:ext uri="{FF2B5EF4-FFF2-40B4-BE49-F238E27FC236}">
                    <a16:creationId xmlns:a16="http://schemas.microsoft.com/office/drawing/2014/main" id="{C28992F9-714D-42CD-9549-FDD8B96F84D5}"/>
                  </a:ext>
                </a:extLst>
              </p:cNvPr>
              <p:cNvSpPr/>
              <p:nvPr/>
            </p:nvSpPr>
            <p:spPr>
              <a:xfrm flipH="1">
                <a:off x="5676738"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2" name="Freeform: Shape 1461">
                <a:extLst>
                  <a:ext uri="{FF2B5EF4-FFF2-40B4-BE49-F238E27FC236}">
                    <a16:creationId xmlns:a16="http://schemas.microsoft.com/office/drawing/2014/main" id="{F78E0957-14F8-493D-8659-C43C3A7FCBEC}"/>
                  </a:ext>
                </a:extLst>
              </p:cNvPr>
              <p:cNvSpPr/>
              <p:nvPr/>
            </p:nvSpPr>
            <p:spPr>
              <a:xfrm flipH="1">
                <a:off x="5556112" y="2773741"/>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3" name="Freeform: Shape 1462">
                <a:extLst>
                  <a:ext uri="{FF2B5EF4-FFF2-40B4-BE49-F238E27FC236}">
                    <a16:creationId xmlns:a16="http://schemas.microsoft.com/office/drawing/2014/main" id="{50906C4B-6E04-420E-8CAC-4F5DE98F49AC}"/>
                  </a:ext>
                </a:extLst>
              </p:cNvPr>
              <p:cNvSpPr/>
              <p:nvPr/>
            </p:nvSpPr>
            <p:spPr>
              <a:xfrm flipH="1">
                <a:off x="5737051"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4" name="Freeform: Shape 1463">
                <a:extLst>
                  <a:ext uri="{FF2B5EF4-FFF2-40B4-BE49-F238E27FC236}">
                    <a16:creationId xmlns:a16="http://schemas.microsoft.com/office/drawing/2014/main" id="{D9CCAB7F-F483-49D6-BDC4-9AFF15C17F4D}"/>
                  </a:ext>
                </a:extLst>
              </p:cNvPr>
              <p:cNvSpPr/>
              <p:nvPr/>
            </p:nvSpPr>
            <p:spPr>
              <a:xfrm flipH="1">
                <a:off x="5707732"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5" name="Freeform: Shape 1464">
                <a:extLst>
                  <a:ext uri="{FF2B5EF4-FFF2-40B4-BE49-F238E27FC236}">
                    <a16:creationId xmlns:a16="http://schemas.microsoft.com/office/drawing/2014/main" id="{0B7645D5-DFE8-4FC6-8971-802C21ECFA46}"/>
                  </a:ext>
                </a:extLst>
              </p:cNvPr>
              <p:cNvSpPr/>
              <p:nvPr/>
            </p:nvSpPr>
            <p:spPr>
              <a:xfrm flipH="1">
                <a:off x="5678413"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6" name="Freeform: Shape 1465">
                <a:extLst>
                  <a:ext uri="{FF2B5EF4-FFF2-40B4-BE49-F238E27FC236}">
                    <a16:creationId xmlns:a16="http://schemas.microsoft.com/office/drawing/2014/main" id="{160758E8-61D1-4697-B058-6C612225BFF0}"/>
                  </a:ext>
                </a:extLst>
              </p:cNvPr>
              <p:cNvSpPr/>
              <p:nvPr/>
            </p:nvSpPr>
            <p:spPr>
              <a:xfrm flipH="1">
                <a:off x="5788987" y="2669869"/>
                <a:ext cx="251304" cy="477477"/>
              </a:xfrm>
              <a:custGeom>
                <a:avLst/>
                <a:gdLst>
                  <a:gd name="connsiteX0" fmla="*/ 71741 w 226550"/>
                  <a:gd name="connsiteY0" fmla="*/ 0 h 430446"/>
                  <a:gd name="connsiteX1" fmla="*/ 71741 w 226550"/>
                  <a:gd name="connsiteY1" fmla="*/ 71741 h 430446"/>
                  <a:gd name="connsiteX2" fmla="*/ 0 w 226550"/>
                  <a:gd name="connsiteY2" fmla="*/ 71741 h 430446"/>
                  <a:gd name="connsiteX3" fmla="*/ 0 w 226550"/>
                  <a:gd name="connsiteY3" fmla="*/ 434977 h 430446"/>
                  <a:gd name="connsiteX4" fmla="*/ 71741 w 226550"/>
                  <a:gd name="connsiteY4" fmla="*/ 434977 h 430446"/>
                  <a:gd name="connsiteX5" fmla="*/ 129134 w 226550"/>
                  <a:gd name="connsiteY5" fmla="*/ 434977 h 430446"/>
                  <a:gd name="connsiteX6" fmla="*/ 229572 w 226550"/>
                  <a:gd name="connsiteY6" fmla="*/ 434977 h 430446"/>
                  <a:gd name="connsiteX7" fmla="*/ 229572 w 226550"/>
                  <a:gd name="connsiteY7" fmla="*/ 0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71741" y="0"/>
                    </a:moveTo>
                    <a:lnTo>
                      <a:pt x="71741" y="71741"/>
                    </a:lnTo>
                    <a:lnTo>
                      <a:pt x="0" y="71741"/>
                    </a:lnTo>
                    <a:lnTo>
                      <a:pt x="0" y="434977"/>
                    </a:lnTo>
                    <a:lnTo>
                      <a:pt x="71741" y="434977"/>
                    </a:lnTo>
                    <a:lnTo>
                      <a:pt x="129134" y="434977"/>
                    </a:lnTo>
                    <a:lnTo>
                      <a:pt x="229572" y="434977"/>
                    </a:lnTo>
                    <a:lnTo>
                      <a:pt x="229572" y="0"/>
                    </a:lnTo>
                    <a:close/>
                  </a:path>
                </a:pathLst>
              </a:custGeom>
              <a:solidFill>
                <a:srgbClr val="50E6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7" name="Freeform: Shape 1466">
                <a:extLst>
                  <a:ext uri="{FF2B5EF4-FFF2-40B4-BE49-F238E27FC236}">
                    <a16:creationId xmlns:a16="http://schemas.microsoft.com/office/drawing/2014/main" id="{BC35008A-337F-46E0-959F-96E9A8D1574C}"/>
                  </a:ext>
                </a:extLst>
              </p:cNvPr>
              <p:cNvSpPr/>
              <p:nvPr/>
            </p:nvSpPr>
            <p:spPr>
              <a:xfrm flipH="1">
                <a:off x="5800715" y="2930388"/>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8" name="Freeform: Shape 1467">
                <a:extLst>
                  <a:ext uri="{FF2B5EF4-FFF2-40B4-BE49-F238E27FC236}">
                    <a16:creationId xmlns:a16="http://schemas.microsoft.com/office/drawing/2014/main" id="{93AAACDE-0F12-4780-821D-A170CBC1D261}"/>
                  </a:ext>
                </a:extLst>
              </p:cNvPr>
              <p:cNvSpPr/>
              <p:nvPr/>
            </p:nvSpPr>
            <p:spPr>
              <a:xfrm flipH="1">
                <a:off x="5800715" y="298232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9" name="Freeform: Shape 1468">
                <a:extLst>
                  <a:ext uri="{FF2B5EF4-FFF2-40B4-BE49-F238E27FC236}">
                    <a16:creationId xmlns:a16="http://schemas.microsoft.com/office/drawing/2014/main" id="{FCF8B8CF-558B-454B-884B-06A6F1AED084}"/>
                  </a:ext>
                </a:extLst>
              </p:cNvPr>
              <p:cNvSpPr/>
              <p:nvPr/>
            </p:nvSpPr>
            <p:spPr>
              <a:xfrm flipH="1">
                <a:off x="5800715" y="3034260"/>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0" name="Freeform: Shape 1469">
                <a:extLst>
                  <a:ext uri="{FF2B5EF4-FFF2-40B4-BE49-F238E27FC236}">
                    <a16:creationId xmlns:a16="http://schemas.microsoft.com/office/drawing/2014/main" id="{9FF587C3-261C-43B8-B26A-3CA4D154546E}"/>
                  </a:ext>
                </a:extLst>
              </p:cNvPr>
              <p:cNvSpPr/>
              <p:nvPr/>
            </p:nvSpPr>
            <p:spPr>
              <a:xfrm flipH="1">
                <a:off x="5800715" y="3086196"/>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1" name="Freeform: Shape 1470">
                <a:extLst>
                  <a:ext uri="{FF2B5EF4-FFF2-40B4-BE49-F238E27FC236}">
                    <a16:creationId xmlns:a16="http://schemas.microsoft.com/office/drawing/2014/main" id="{D99CF651-9E04-4D68-8CE2-1A224E91D1BE}"/>
                  </a:ext>
                </a:extLst>
              </p:cNvPr>
              <p:cNvSpPr/>
              <p:nvPr/>
            </p:nvSpPr>
            <p:spPr>
              <a:xfrm flipH="1">
                <a:off x="5980816"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2" name="Freeform: Shape 1471">
                <a:extLst>
                  <a:ext uri="{FF2B5EF4-FFF2-40B4-BE49-F238E27FC236}">
                    <a16:creationId xmlns:a16="http://schemas.microsoft.com/office/drawing/2014/main" id="{BD981BE2-3D24-4B9E-8DD2-D8B72A2EE9E6}"/>
                  </a:ext>
                </a:extLst>
              </p:cNvPr>
              <p:cNvSpPr/>
              <p:nvPr/>
            </p:nvSpPr>
            <p:spPr>
              <a:xfrm flipH="1">
                <a:off x="5951497"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3" name="Freeform: Shape 1472">
                <a:extLst>
                  <a:ext uri="{FF2B5EF4-FFF2-40B4-BE49-F238E27FC236}">
                    <a16:creationId xmlns:a16="http://schemas.microsoft.com/office/drawing/2014/main" id="{F01E489F-C893-4AA8-8D23-B751A33C6E80}"/>
                  </a:ext>
                </a:extLst>
              </p:cNvPr>
              <p:cNvSpPr/>
              <p:nvPr/>
            </p:nvSpPr>
            <p:spPr>
              <a:xfrm flipH="1">
                <a:off x="5922178"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4" name="Freeform: Shape 1473">
                <a:extLst>
                  <a:ext uri="{FF2B5EF4-FFF2-40B4-BE49-F238E27FC236}">
                    <a16:creationId xmlns:a16="http://schemas.microsoft.com/office/drawing/2014/main" id="{AA00E042-AD85-4E93-8B08-2556AE89B4DC}"/>
                  </a:ext>
                </a:extLst>
              </p:cNvPr>
              <p:cNvSpPr/>
              <p:nvPr/>
            </p:nvSpPr>
            <p:spPr>
              <a:xfrm flipH="1">
                <a:off x="5980816"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5" name="Freeform: Shape 1474">
                <a:extLst>
                  <a:ext uri="{FF2B5EF4-FFF2-40B4-BE49-F238E27FC236}">
                    <a16:creationId xmlns:a16="http://schemas.microsoft.com/office/drawing/2014/main" id="{E8AF04E4-163D-4CB5-B124-0382E06CD48B}"/>
                  </a:ext>
                </a:extLst>
              </p:cNvPr>
              <p:cNvSpPr/>
              <p:nvPr/>
            </p:nvSpPr>
            <p:spPr>
              <a:xfrm flipH="1">
                <a:off x="5951497"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6" name="Freeform: Shape 1475">
                <a:extLst>
                  <a:ext uri="{FF2B5EF4-FFF2-40B4-BE49-F238E27FC236}">
                    <a16:creationId xmlns:a16="http://schemas.microsoft.com/office/drawing/2014/main" id="{9E7A9FC2-15A4-4601-B3B3-86548421AE18}"/>
                  </a:ext>
                </a:extLst>
              </p:cNvPr>
              <p:cNvSpPr/>
              <p:nvPr/>
            </p:nvSpPr>
            <p:spPr>
              <a:xfrm flipH="1">
                <a:off x="5922178"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7" name="Freeform: Shape 1476">
                <a:extLst>
                  <a:ext uri="{FF2B5EF4-FFF2-40B4-BE49-F238E27FC236}">
                    <a16:creationId xmlns:a16="http://schemas.microsoft.com/office/drawing/2014/main" id="{79D4921A-B409-403F-8460-36C5B5A85D00}"/>
                  </a:ext>
                </a:extLst>
              </p:cNvPr>
              <p:cNvSpPr/>
              <p:nvPr/>
            </p:nvSpPr>
            <p:spPr>
              <a:xfrm flipH="1">
                <a:off x="5980816"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8" name="Freeform: Shape 1477">
                <a:extLst>
                  <a:ext uri="{FF2B5EF4-FFF2-40B4-BE49-F238E27FC236}">
                    <a16:creationId xmlns:a16="http://schemas.microsoft.com/office/drawing/2014/main" id="{25E1D294-8C99-402B-B744-60344C0CC7E1}"/>
                  </a:ext>
                </a:extLst>
              </p:cNvPr>
              <p:cNvSpPr/>
              <p:nvPr/>
            </p:nvSpPr>
            <p:spPr>
              <a:xfrm flipH="1">
                <a:off x="5951497"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9" name="Freeform: Shape 1478">
                <a:extLst>
                  <a:ext uri="{FF2B5EF4-FFF2-40B4-BE49-F238E27FC236}">
                    <a16:creationId xmlns:a16="http://schemas.microsoft.com/office/drawing/2014/main" id="{C5EBE685-C73E-4C58-BDBE-49133027BF09}"/>
                  </a:ext>
                </a:extLst>
              </p:cNvPr>
              <p:cNvSpPr/>
              <p:nvPr/>
            </p:nvSpPr>
            <p:spPr>
              <a:xfrm flipH="1">
                <a:off x="5922178"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0" name="Freeform: Shape 1479">
                <a:extLst>
                  <a:ext uri="{FF2B5EF4-FFF2-40B4-BE49-F238E27FC236}">
                    <a16:creationId xmlns:a16="http://schemas.microsoft.com/office/drawing/2014/main" id="{49938548-E78D-4A38-86D9-728222F1F63D}"/>
                  </a:ext>
                </a:extLst>
              </p:cNvPr>
              <p:cNvSpPr/>
              <p:nvPr/>
            </p:nvSpPr>
            <p:spPr>
              <a:xfrm flipH="1">
                <a:off x="5800715" y="2827353"/>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1" name="Freeform: Shape 1480">
                <a:extLst>
                  <a:ext uri="{FF2B5EF4-FFF2-40B4-BE49-F238E27FC236}">
                    <a16:creationId xmlns:a16="http://schemas.microsoft.com/office/drawing/2014/main" id="{69D4847A-4EAE-4A6C-A80C-EE6FDB2F1866}"/>
                  </a:ext>
                </a:extLst>
              </p:cNvPr>
              <p:cNvSpPr/>
              <p:nvPr/>
            </p:nvSpPr>
            <p:spPr>
              <a:xfrm flipH="1">
                <a:off x="5800715" y="287928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2" name="Freeform: Shape 1481">
                <a:extLst>
                  <a:ext uri="{FF2B5EF4-FFF2-40B4-BE49-F238E27FC236}">
                    <a16:creationId xmlns:a16="http://schemas.microsoft.com/office/drawing/2014/main" id="{B1D0E2A2-8F01-4205-BDFA-58B91BECB619}"/>
                  </a:ext>
                </a:extLst>
              </p:cNvPr>
              <p:cNvSpPr/>
              <p:nvPr/>
            </p:nvSpPr>
            <p:spPr>
              <a:xfrm flipH="1">
                <a:off x="5980816"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3" name="Freeform: Shape 1482">
                <a:extLst>
                  <a:ext uri="{FF2B5EF4-FFF2-40B4-BE49-F238E27FC236}">
                    <a16:creationId xmlns:a16="http://schemas.microsoft.com/office/drawing/2014/main" id="{E9304810-36CD-461A-81FA-D5DA37E18B72}"/>
                  </a:ext>
                </a:extLst>
              </p:cNvPr>
              <p:cNvSpPr/>
              <p:nvPr/>
            </p:nvSpPr>
            <p:spPr>
              <a:xfrm flipH="1">
                <a:off x="5951497"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4" name="Freeform: Shape 1483">
                <a:extLst>
                  <a:ext uri="{FF2B5EF4-FFF2-40B4-BE49-F238E27FC236}">
                    <a16:creationId xmlns:a16="http://schemas.microsoft.com/office/drawing/2014/main" id="{079A8D3F-DD0A-47E7-A61F-5612215081EC}"/>
                  </a:ext>
                </a:extLst>
              </p:cNvPr>
              <p:cNvSpPr/>
              <p:nvPr/>
            </p:nvSpPr>
            <p:spPr>
              <a:xfrm flipH="1">
                <a:off x="5922178"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5" name="Freeform: Shape 1484">
                <a:extLst>
                  <a:ext uri="{FF2B5EF4-FFF2-40B4-BE49-F238E27FC236}">
                    <a16:creationId xmlns:a16="http://schemas.microsoft.com/office/drawing/2014/main" id="{C8E56B32-FBB1-4A64-90E5-AB2859348303}"/>
                  </a:ext>
                </a:extLst>
              </p:cNvPr>
              <p:cNvSpPr/>
              <p:nvPr/>
            </p:nvSpPr>
            <p:spPr>
              <a:xfrm flipH="1">
                <a:off x="5980816"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6" name="Freeform: Shape 1485">
                <a:extLst>
                  <a:ext uri="{FF2B5EF4-FFF2-40B4-BE49-F238E27FC236}">
                    <a16:creationId xmlns:a16="http://schemas.microsoft.com/office/drawing/2014/main" id="{A9DCA600-9A50-4A17-B197-8252E7B7B9C2}"/>
                  </a:ext>
                </a:extLst>
              </p:cNvPr>
              <p:cNvSpPr/>
              <p:nvPr/>
            </p:nvSpPr>
            <p:spPr>
              <a:xfrm flipH="1">
                <a:off x="5951497"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7" name="Freeform: Shape 1486">
                <a:extLst>
                  <a:ext uri="{FF2B5EF4-FFF2-40B4-BE49-F238E27FC236}">
                    <a16:creationId xmlns:a16="http://schemas.microsoft.com/office/drawing/2014/main" id="{92E1A2C2-23EB-402A-9872-E802CD4D0B00}"/>
                  </a:ext>
                </a:extLst>
              </p:cNvPr>
              <p:cNvSpPr/>
              <p:nvPr/>
            </p:nvSpPr>
            <p:spPr>
              <a:xfrm flipH="1">
                <a:off x="5922178"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8" name="Freeform: Shape 1487">
                <a:extLst>
                  <a:ext uri="{FF2B5EF4-FFF2-40B4-BE49-F238E27FC236}">
                    <a16:creationId xmlns:a16="http://schemas.microsoft.com/office/drawing/2014/main" id="{CFF0981B-AC12-4DE5-98B9-4A34A214B091}"/>
                  </a:ext>
                </a:extLst>
              </p:cNvPr>
              <p:cNvSpPr/>
              <p:nvPr/>
            </p:nvSpPr>
            <p:spPr>
              <a:xfrm flipH="1">
                <a:off x="5799878" y="277541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32" name="Arc 1431">
              <a:extLst>
                <a:ext uri="{FF2B5EF4-FFF2-40B4-BE49-F238E27FC236}">
                  <a16:creationId xmlns:a16="http://schemas.microsoft.com/office/drawing/2014/main" id="{6DDC4AFF-5154-46CF-AE1C-E767194516CE}"/>
                </a:ext>
              </a:extLst>
            </p:cNvPr>
            <p:cNvSpPr/>
            <p:nvPr/>
          </p:nvSpPr>
          <p:spPr>
            <a:xfrm flipV="1">
              <a:off x="5131699" y="3084885"/>
              <a:ext cx="1961801" cy="319534"/>
            </a:xfrm>
            <a:prstGeom prst="arc">
              <a:avLst>
                <a:gd name="adj1" fmla="val 10774041"/>
                <a:gd name="adj2" fmla="val 21542200"/>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3" name="Bushes">
              <a:extLst>
                <a:ext uri="{FF2B5EF4-FFF2-40B4-BE49-F238E27FC236}">
                  <a16:creationId xmlns:a16="http://schemas.microsoft.com/office/drawing/2014/main" id="{F63E7131-83BD-441E-BB53-CA5E60E79A16}"/>
                </a:ext>
              </a:extLst>
            </p:cNvPr>
            <p:cNvSpPr/>
            <p:nvPr/>
          </p:nvSpPr>
          <p:spPr>
            <a:xfrm rot="14703504">
              <a:off x="6327832" y="3264567"/>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4" name="Bushes">
              <a:extLst>
                <a:ext uri="{FF2B5EF4-FFF2-40B4-BE49-F238E27FC236}">
                  <a16:creationId xmlns:a16="http://schemas.microsoft.com/office/drawing/2014/main" id="{F09B0C88-C53F-4E7D-9241-B97A51852748}"/>
                </a:ext>
              </a:extLst>
            </p:cNvPr>
            <p:cNvSpPr/>
            <p:nvPr/>
          </p:nvSpPr>
          <p:spPr>
            <a:xfrm>
              <a:off x="5477897" y="3243086"/>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5" name="Bushes">
              <a:extLst>
                <a:ext uri="{FF2B5EF4-FFF2-40B4-BE49-F238E27FC236}">
                  <a16:creationId xmlns:a16="http://schemas.microsoft.com/office/drawing/2014/main" id="{278F151C-7269-4E6B-A618-0E38F2290D07}"/>
                </a:ext>
              </a:extLst>
            </p:cNvPr>
            <p:cNvSpPr/>
            <p:nvPr/>
          </p:nvSpPr>
          <p:spPr>
            <a:xfrm>
              <a:off x="5715912" y="3200559"/>
              <a:ext cx="341778" cy="29104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6" name="Bushes">
              <a:extLst>
                <a:ext uri="{FF2B5EF4-FFF2-40B4-BE49-F238E27FC236}">
                  <a16:creationId xmlns:a16="http://schemas.microsoft.com/office/drawing/2014/main" id="{4A09C1B1-EF17-40D7-982E-77C195ECB324}"/>
                </a:ext>
              </a:extLst>
            </p:cNvPr>
            <p:cNvSpPr/>
            <p:nvPr/>
          </p:nvSpPr>
          <p:spPr>
            <a:xfrm rot="21210361">
              <a:off x="6496140" y="3226065"/>
              <a:ext cx="281585" cy="239787"/>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7" name="Bushes">
              <a:extLst>
                <a:ext uri="{FF2B5EF4-FFF2-40B4-BE49-F238E27FC236}">
                  <a16:creationId xmlns:a16="http://schemas.microsoft.com/office/drawing/2014/main" id="{F4B9A09C-F8F7-44E0-A2DB-A92CE4C76523}"/>
                </a:ext>
              </a:extLst>
            </p:cNvPr>
            <p:cNvSpPr/>
            <p:nvPr/>
          </p:nvSpPr>
          <p:spPr>
            <a:xfrm>
              <a:off x="6775714" y="3071520"/>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0" name="Data center lights left">
            <a:extLst>
              <a:ext uri="{FF2B5EF4-FFF2-40B4-BE49-F238E27FC236}">
                <a16:creationId xmlns:a16="http://schemas.microsoft.com/office/drawing/2014/main" id="{D37CC3DA-DA1F-4F4D-BB6F-0A6244892698}"/>
              </a:ext>
            </a:extLst>
          </p:cNvPr>
          <p:cNvGrpSpPr/>
          <p:nvPr/>
        </p:nvGrpSpPr>
        <p:grpSpPr>
          <a:xfrm>
            <a:off x="5761794" y="3094294"/>
            <a:ext cx="320831" cy="224498"/>
            <a:chOff x="5676738" y="2783793"/>
            <a:chExt cx="320831" cy="224498"/>
          </a:xfrm>
        </p:grpSpPr>
        <p:sp>
          <p:nvSpPr>
            <p:cNvPr id="1541" name="Freeform: Shape 1540">
              <a:extLst>
                <a:ext uri="{FF2B5EF4-FFF2-40B4-BE49-F238E27FC236}">
                  <a16:creationId xmlns:a16="http://schemas.microsoft.com/office/drawing/2014/main" id="{6EB92550-F8DD-4C3F-B99B-3B947BC799A1}"/>
                </a:ext>
              </a:extLst>
            </p:cNvPr>
            <p:cNvSpPr/>
            <p:nvPr/>
          </p:nvSpPr>
          <p:spPr>
            <a:xfrm flipH="1">
              <a:off x="5736213"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2" name="Freeform: Shape 1541">
              <a:extLst>
                <a:ext uri="{FF2B5EF4-FFF2-40B4-BE49-F238E27FC236}">
                  <a16:creationId xmlns:a16="http://schemas.microsoft.com/office/drawing/2014/main" id="{C696B0FF-80DD-42C4-B808-6411C20EEE9F}"/>
                </a:ext>
              </a:extLst>
            </p:cNvPr>
            <p:cNvSpPr/>
            <p:nvPr/>
          </p:nvSpPr>
          <p:spPr>
            <a:xfrm flipH="1">
              <a:off x="5706894"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3" name="Freeform: Shape 1542">
              <a:extLst>
                <a:ext uri="{FF2B5EF4-FFF2-40B4-BE49-F238E27FC236}">
                  <a16:creationId xmlns:a16="http://schemas.microsoft.com/office/drawing/2014/main" id="{83008465-BB7D-4C42-A8C1-BD054077EB9E}"/>
                </a:ext>
              </a:extLst>
            </p:cNvPr>
            <p:cNvSpPr/>
            <p:nvPr/>
          </p:nvSpPr>
          <p:spPr>
            <a:xfrm flipH="1">
              <a:off x="5676738"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3593" y="755"/>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4" name="Freeform: Shape 1543">
              <a:extLst>
                <a:ext uri="{FF2B5EF4-FFF2-40B4-BE49-F238E27FC236}">
                  <a16:creationId xmlns:a16="http://schemas.microsoft.com/office/drawing/2014/main" id="{E400C3C9-259B-4750-BBCB-53891DAF7A92}"/>
                </a:ext>
              </a:extLst>
            </p:cNvPr>
            <p:cNvSpPr/>
            <p:nvPr/>
          </p:nvSpPr>
          <p:spPr>
            <a:xfrm flipH="1">
              <a:off x="5980816"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5" name="Freeform: Shape 1544">
              <a:extLst>
                <a:ext uri="{FF2B5EF4-FFF2-40B4-BE49-F238E27FC236}">
                  <a16:creationId xmlns:a16="http://schemas.microsoft.com/office/drawing/2014/main" id="{44B4A465-B30E-4ED6-8BD6-57F0FB276961}"/>
                </a:ext>
              </a:extLst>
            </p:cNvPr>
            <p:cNvSpPr/>
            <p:nvPr/>
          </p:nvSpPr>
          <p:spPr>
            <a:xfrm flipH="1">
              <a:off x="5951497"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6" name="Freeform: Shape 1545">
              <a:extLst>
                <a:ext uri="{FF2B5EF4-FFF2-40B4-BE49-F238E27FC236}">
                  <a16:creationId xmlns:a16="http://schemas.microsoft.com/office/drawing/2014/main" id="{3B15674A-B028-4F7B-B5B3-93346CE58C31}"/>
                </a:ext>
              </a:extLst>
            </p:cNvPr>
            <p:cNvSpPr/>
            <p:nvPr/>
          </p:nvSpPr>
          <p:spPr>
            <a:xfrm flipH="1">
              <a:off x="5922178"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7" name="Freeform: Shape 1546">
              <a:extLst>
                <a:ext uri="{FF2B5EF4-FFF2-40B4-BE49-F238E27FC236}">
                  <a16:creationId xmlns:a16="http://schemas.microsoft.com/office/drawing/2014/main" id="{42FD19C7-2DA2-4874-A8E7-FBBD5BEE3736}"/>
                </a:ext>
              </a:extLst>
            </p:cNvPr>
            <p:cNvSpPr/>
            <p:nvPr/>
          </p:nvSpPr>
          <p:spPr>
            <a:xfrm flipH="1">
              <a:off x="5978035"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8" name="Freeform: Shape 1547">
              <a:extLst>
                <a:ext uri="{FF2B5EF4-FFF2-40B4-BE49-F238E27FC236}">
                  <a16:creationId xmlns:a16="http://schemas.microsoft.com/office/drawing/2014/main" id="{2F950E55-5461-4967-B8BB-E4041B2513B2}"/>
                </a:ext>
              </a:extLst>
            </p:cNvPr>
            <p:cNvSpPr/>
            <p:nvPr/>
          </p:nvSpPr>
          <p:spPr>
            <a:xfrm flipH="1">
              <a:off x="5948716"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9" name="Freeform: Shape 1548">
              <a:extLst>
                <a:ext uri="{FF2B5EF4-FFF2-40B4-BE49-F238E27FC236}">
                  <a16:creationId xmlns:a16="http://schemas.microsoft.com/office/drawing/2014/main" id="{C5D459C3-F9EE-4376-8818-FB407423291B}"/>
                </a:ext>
              </a:extLst>
            </p:cNvPr>
            <p:cNvSpPr/>
            <p:nvPr/>
          </p:nvSpPr>
          <p:spPr>
            <a:xfrm flipH="1">
              <a:off x="5918560"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50" name="Data center light right">
            <a:extLst>
              <a:ext uri="{FF2B5EF4-FFF2-40B4-BE49-F238E27FC236}">
                <a16:creationId xmlns:a16="http://schemas.microsoft.com/office/drawing/2014/main" id="{D900F98C-2D6D-4C20-90CB-5F67BAEB08E3}"/>
              </a:ext>
            </a:extLst>
          </p:cNvPr>
          <p:cNvGrpSpPr/>
          <p:nvPr/>
        </p:nvGrpSpPr>
        <p:grpSpPr>
          <a:xfrm flipH="1">
            <a:off x="6206389" y="3093209"/>
            <a:ext cx="320831" cy="224498"/>
            <a:chOff x="5676738" y="2783793"/>
            <a:chExt cx="320831" cy="224498"/>
          </a:xfrm>
        </p:grpSpPr>
        <p:sp>
          <p:nvSpPr>
            <p:cNvPr id="1551" name="Freeform: Shape 1550">
              <a:extLst>
                <a:ext uri="{FF2B5EF4-FFF2-40B4-BE49-F238E27FC236}">
                  <a16:creationId xmlns:a16="http://schemas.microsoft.com/office/drawing/2014/main" id="{B895BACD-A1BC-4E0A-82F4-4EDA7F5B09BC}"/>
                </a:ext>
              </a:extLst>
            </p:cNvPr>
            <p:cNvSpPr/>
            <p:nvPr/>
          </p:nvSpPr>
          <p:spPr>
            <a:xfrm flipH="1">
              <a:off x="5736213"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2" name="Freeform: Shape 1551">
              <a:extLst>
                <a:ext uri="{FF2B5EF4-FFF2-40B4-BE49-F238E27FC236}">
                  <a16:creationId xmlns:a16="http://schemas.microsoft.com/office/drawing/2014/main" id="{8393C41E-D241-44DF-8788-5394CF737A81}"/>
                </a:ext>
              </a:extLst>
            </p:cNvPr>
            <p:cNvSpPr/>
            <p:nvPr/>
          </p:nvSpPr>
          <p:spPr>
            <a:xfrm flipH="1">
              <a:off x="5706894"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3" name="Freeform: Shape 1552">
              <a:extLst>
                <a:ext uri="{FF2B5EF4-FFF2-40B4-BE49-F238E27FC236}">
                  <a16:creationId xmlns:a16="http://schemas.microsoft.com/office/drawing/2014/main" id="{7E8BB5F5-A8DD-43DA-B811-009F08FE906A}"/>
                </a:ext>
              </a:extLst>
            </p:cNvPr>
            <p:cNvSpPr/>
            <p:nvPr/>
          </p:nvSpPr>
          <p:spPr>
            <a:xfrm flipH="1">
              <a:off x="5676738"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3593" y="755"/>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4" name="Freeform: Shape 1553">
              <a:extLst>
                <a:ext uri="{FF2B5EF4-FFF2-40B4-BE49-F238E27FC236}">
                  <a16:creationId xmlns:a16="http://schemas.microsoft.com/office/drawing/2014/main" id="{6404DD10-6D11-474A-A8F4-E46BC7AF04FE}"/>
                </a:ext>
              </a:extLst>
            </p:cNvPr>
            <p:cNvSpPr/>
            <p:nvPr/>
          </p:nvSpPr>
          <p:spPr>
            <a:xfrm flipH="1">
              <a:off x="5980816"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5" name="Freeform: Shape 1554">
              <a:extLst>
                <a:ext uri="{FF2B5EF4-FFF2-40B4-BE49-F238E27FC236}">
                  <a16:creationId xmlns:a16="http://schemas.microsoft.com/office/drawing/2014/main" id="{AB34FEF5-E301-4919-BA27-575B5E478D7F}"/>
                </a:ext>
              </a:extLst>
            </p:cNvPr>
            <p:cNvSpPr/>
            <p:nvPr/>
          </p:nvSpPr>
          <p:spPr>
            <a:xfrm flipH="1">
              <a:off x="5951497"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6" name="Freeform: Shape 1555">
              <a:extLst>
                <a:ext uri="{FF2B5EF4-FFF2-40B4-BE49-F238E27FC236}">
                  <a16:creationId xmlns:a16="http://schemas.microsoft.com/office/drawing/2014/main" id="{CA689FEA-53D9-432E-8506-D162F5C4D5F9}"/>
                </a:ext>
              </a:extLst>
            </p:cNvPr>
            <p:cNvSpPr/>
            <p:nvPr/>
          </p:nvSpPr>
          <p:spPr>
            <a:xfrm flipH="1">
              <a:off x="5922178"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7" name="Freeform: Shape 1556">
              <a:extLst>
                <a:ext uri="{FF2B5EF4-FFF2-40B4-BE49-F238E27FC236}">
                  <a16:creationId xmlns:a16="http://schemas.microsoft.com/office/drawing/2014/main" id="{6B793588-FA62-4522-BEAC-1E4F903E30D9}"/>
                </a:ext>
              </a:extLst>
            </p:cNvPr>
            <p:cNvSpPr/>
            <p:nvPr/>
          </p:nvSpPr>
          <p:spPr>
            <a:xfrm flipH="1">
              <a:off x="5978035"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8" name="Freeform: Shape 1557">
              <a:extLst>
                <a:ext uri="{FF2B5EF4-FFF2-40B4-BE49-F238E27FC236}">
                  <a16:creationId xmlns:a16="http://schemas.microsoft.com/office/drawing/2014/main" id="{106CD23D-35B6-422B-8332-33FFE3769674}"/>
                </a:ext>
              </a:extLst>
            </p:cNvPr>
            <p:cNvSpPr/>
            <p:nvPr/>
          </p:nvSpPr>
          <p:spPr>
            <a:xfrm flipH="1">
              <a:off x="5948716"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9" name="Freeform: Shape 1558">
              <a:extLst>
                <a:ext uri="{FF2B5EF4-FFF2-40B4-BE49-F238E27FC236}">
                  <a16:creationId xmlns:a16="http://schemas.microsoft.com/office/drawing/2014/main" id="{038C810E-432C-407D-AB75-BEDA103F4D00}"/>
                </a:ext>
              </a:extLst>
            </p:cNvPr>
            <p:cNvSpPr/>
            <p:nvPr/>
          </p:nvSpPr>
          <p:spPr>
            <a:xfrm flipH="1">
              <a:off x="5918560"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0" name="Lines 2">
            <a:extLst>
              <a:ext uri="{FF2B5EF4-FFF2-40B4-BE49-F238E27FC236}">
                <a16:creationId xmlns:a16="http://schemas.microsoft.com/office/drawing/2014/main" id="{4E8B6C7C-39C0-453C-8960-77DF23580679}"/>
              </a:ext>
            </a:extLst>
          </p:cNvPr>
          <p:cNvGrpSpPr/>
          <p:nvPr/>
        </p:nvGrpSpPr>
        <p:grpSpPr>
          <a:xfrm>
            <a:off x="5107533" y="3030349"/>
            <a:ext cx="2163218" cy="434177"/>
            <a:chOff x="5022477" y="2817709"/>
            <a:chExt cx="2163218" cy="434177"/>
          </a:xfrm>
        </p:grpSpPr>
        <p:sp>
          <p:nvSpPr>
            <p:cNvPr id="1561" name="Freeform: Shape 1560">
              <a:extLst>
                <a:ext uri="{FF2B5EF4-FFF2-40B4-BE49-F238E27FC236}">
                  <a16:creationId xmlns:a16="http://schemas.microsoft.com/office/drawing/2014/main" id="{B3808101-D0AD-4010-84A2-8852B094D5AD}"/>
                </a:ext>
              </a:extLst>
            </p:cNvPr>
            <p:cNvSpPr/>
            <p:nvPr/>
          </p:nvSpPr>
          <p:spPr bwMode="auto">
            <a:xfrm rot="20862357" flipH="1">
              <a:off x="5022477" y="2817709"/>
              <a:ext cx="88871" cy="216647"/>
            </a:xfrm>
            <a:custGeom>
              <a:avLst/>
              <a:gdLst>
                <a:gd name="connsiteX0" fmla="*/ 304674 w 304674"/>
                <a:gd name="connsiteY0" fmla="*/ 0 h 256233"/>
                <a:gd name="connsiteX1" fmla="*/ 244384 w 304674"/>
                <a:gd name="connsiteY1" fmla="*/ 115556 h 256233"/>
                <a:gd name="connsiteX2" fmla="*/ 219263 w 304674"/>
                <a:gd name="connsiteY2" fmla="*/ 256233 h 256233"/>
                <a:gd name="connsiteX0" fmla="*/ 306878 w 306878"/>
                <a:gd name="connsiteY0" fmla="*/ 0 h 228184"/>
                <a:gd name="connsiteX1" fmla="*/ 246588 w 306878"/>
                <a:gd name="connsiteY1" fmla="*/ 115556 h 228184"/>
                <a:gd name="connsiteX2" fmla="*/ 218662 w 306878"/>
                <a:gd name="connsiteY2" fmla="*/ 228184 h 228184"/>
                <a:gd name="connsiteX0" fmla="*/ 88871 w 88871"/>
                <a:gd name="connsiteY0" fmla="*/ 0 h 228184"/>
                <a:gd name="connsiteX1" fmla="*/ 28581 w 88871"/>
                <a:gd name="connsiteY1" fmla="*/ 115556 h 228184"/>
                <a:gd name="connsiteX2" fmla="*/ 655 w 88871"/>
                <a:gd name="connsiteY2" fmla="*/ 228184 h 228184"/>
              </a:gdLst>
              <a:ahLst/>
              <a:cxnLst>
                <a:cxn ang="0">
                  <a:pos x="connsiteX0" y="connsiteY0"/>
                </a:cxn>
                <a:cxn ang="0">
                  <a:pos x="connsiteX1" y="connsiteY1"/>
                </a:cxn>
                <a:cxn ang="0">
                  <a:pos x="connsiteX2" y="connsiteY2"/>
                </a:cxn>
              </a:cxnLst>
              <a:rect l="l" t="t" r="r" b="b"/>
              <a:pathLst>
                <a:path w="88871" h="228184">
                  <a:moveTo>
                    <a:pt x="88871" y="0"/>
                  </a:moveTo>
                  <a:cubicBezTo>
                    <a:pt x="65843" y="36425"/>
                    <a:pt x="43284" y="77525"/>
                    <a:pt x="28581" y="115556"/>
                  </a:cubicBezTo>
                  <a:cubicBezTo>
                    <a:pt x="13878" y="153587"/>
                    <a:pt x="-3620" y="211549"/>
                    <a:pt x="655" y="228184"/>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562" name="Straight Connector 1561">
              <a:extLst>
                <a:ext uri="{FF2B5EF4-FFF2-40B4-BE49-F238E27FC236}">
                  <a16:creationId xmlns:a16="http://schemas.microsoft.com/office/drawing/2014/main" id="{6A6D66C8-F4A7-46A7-B379-587A1834E581}"/>
                </a:ext>
              </a:extLst>
            </p:cNvPr>
            <p:cNvCxnSpPr>
              <a:cxnSpLocks/>
            </p:cNvCxnSpPr>
            <p:nvPr/>
          </p:nvCxnSpPr>
          <p:spPr>
            <a:xfrm>
              <a:off x="7092920" y="3059488"/>
              <a:ext cx="0" cy="192398"/>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3" name="Freeform: Shape 1562">
              <a:extLst>
                <a:ext uri="{FF2B5EF4-FFF2-40B4-BE49-F238E27FC236}">
                  <a16:creationId xmlns:a16="http://schemas.microsoft.com/office/drawing/2014/main" id="{3C00FA68-2DB8-4912-8596-3ACD5A24B81A}"/>
                </a:ext>
              </a:extLst>
            </p:cNvPr>
            <p:cNvSpPr/>
            <p:nvPr/>
          </p:nvSpPr>
          <p:spPr bwMode="auto">
            <a:xfrm>
              <a:off x="7092788" y="2834725"/>
              <a:ext cx="92907" cy="227383"/>
            </a:xfrm>
            <a:custGeom>
              <a:avLst/>
              <a:gdLst>
                <a:gd name="connsiteX0" fmla="*/ 304674 w 304674"/>
                <a:gd name="connsiteY0" fmla="*/ 0 h 256233"/>
                <a:gd name="connsiteX1" fmla="*/ 244384 w 304674"/>
                <a:gd name="connsiteY1" fmla="*/ 115556 h 256233"/>
                <a:gd name="connsiteX2" fmla="*/ 219263 w 304674"/>
                <a:gd name="connsiteY2" fmla="*/ 256233 h 256233"/>
                <a:gd name="connsiteX0" fmla="*/ 306878 w 306878"/>
                <a:gd name="connsiteY0" fmla="*/ 0 h 228184"/>
                <a:gd name="connsiteX1" fmla="*/ 246588 w 306878"/>
                <a:gd name="connsiteY1" fmla="*/ 115556 h 228184"/>
                <a:gd name="connsiteX2" fmla="*/ 218662 w 306878"/>
                <a:gd name="connsiteY2" fmla="*/ 228184 h 228184"/>
                <a:gd name="connsiteX0" fmla="*/ 88871 w 88871"/>
                <a:gd name="connsiteY0" fmla="*/ 0 h 228184"/>
                <a:gd name="connsiteX1" fmla="*/ 28581 w 88871"/>
                <a:gd name="connsiteY1" fmla="*/ 115556 h 228184"/>
                <a:gd name="connsiteX2" fmla="*/ 655 w 88871"/>
                <a:gd name="connsiteY2" fmla="*/ 228184 h 228184"/>
              </a:gdLst>
              <a:ahLst/>
              <a:cxnLst>
                <a:cxn ang="0">
                  <a:pos x="connsiteX0" y="connsiteY0"/>
                </a:cxn>
                <a:cxn ang="0">
                  <a:pos x="connsiteX1" y="connsiteY1"/>
                </a:cxn>
                <a:cxn ang="0">
                  <a:pos x="connsiteX2" y="connsiteY2"/>
                </a:cxn>
              </a:cxnLst>
              <a:rect l="l" t="t" r="r" b="b"/>
              <a:pathLst>
                <a:path w="88871" h="228184">
                  <a:moveTo>
                    <a:pt x="88871" y="0"/>
                  </a:moveTo>
                  <a:cubicBezTo>
                    <a:pt x="65843" y="36425"/>
                    <a:pt x="43284" y="77525"/>
                    <a:pt x="28581" y="115556"/>
                  </a:cubicBezTo>
                  <a:cubicBezTo>
                    <a:pt x="13878" y="153587"/>
                    <a:pt x="-3620" y="211549"/>
                    <a:pt x="655" y="228184"/>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564" name="Straight Connector 1563">
              <a:extLst>
                <a:ext uri="{FF2B5EF4-FFF2-40B4-BE49-F238E27FC236}">
                  <a16:creationId xmlns:a16="http://schemas.microsoft.com/office/drawing/2014/main" id="{BA3FB5C1-F0AD-4580-9C02-30E4CF848C32}"/>
                </a:ext>
              </a:extLst>
            </p:cNvPr>
            <p:cNvCxnSpPr>
              <a:cxnSpLocks/>
              <a:stCxn id="1561" idx="2"/>
              <a:endCxn id="1432" idx="0"/>
            </p:cNvCxnSpPr>
            <p:nvPr/>
          </p:nvCxnSpPr>
          <p:spPr>
            <a:xfrm flipH="1">
              <a:off x="5132751" y="3022550"/>
              <a:ext cx="3" cy="21470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65" name="Straight Connector 1564">
            <a:extLst>
              <a:ext uri="{FF2B5EF4-FFF2-40B4-BE49-F238E27FC236}">
                <a16:creationId xmlns:a16="http://schemas.microsoft.com/office/drawing/2014/main" id="{3A5EECE8-09DA-4E91-B6AC-3F33A1EC9F7C}"/>
              </a:ext>
            </a:extLst>
          </p:cNvPr>
          <p:cNvCxnSpPr>
            <a:cxnSpLocks/>
          </p:cNvCxnSpPr>
          <p:nvPr/>
        </p:nvCxnSpPr>
        <p:spPr>
          <a:xfrm>
            <a:off x="923526" y="6048315"/>
            <a:ext cx="9686579" cy="0"/>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67" name="Freeform: Shape 1566">
            <a:extLst>
              <a:ext uri="{FF2B5EF4-FFF2-40B4-BE49-F238E27FC236}">
                <a16:creationId xmlns:a16="http://schemas.microsoft.com/office/drawing/2014/main" id="{148CF74C-9135-475C-BB79-3A11A800D056}"/>
              </a:ext>
            </a:extLst>
          </p:cNvPr>
          <p:cNvSpPr/>
          <p:nvPr/>
        </p:nvSpPr>
        <p:spPr bwMode="auto">
          <a:xfrm>
            <a:off x="8107637" y="5561335"/>
            <a:ext cx="2504538" cy="212107"/>
          </a:xfrm>
          <a:custGeom>
            <a:avLst/>
            <a:gdLst>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4174"/>
              <a:gd name="connsiteY0" fmla="*/ 3278815 h 3278815"/>
              <a:gd name="connsiteX1" fmla="*/ 2007220 w 3664174"/>
              <a:gd name="connsiteY1" fmla="*/ 2665498 h 3278815"/>
              <a:gd name="connsiteX2" fmla="*/ 3664174 w 3664174"/>
              <a:gd name="connsiteY2" fmla="*/ 0 h 3278815"/>
              <a:gd name="connsiteX0" fmla="*/ 0 w 3664174"/>
              <a:gd name="connsiteY0" fmla="*/ 3278815 h 3278815"/>
              <a:gd name="connsiteX1" fmla="*/ 2007220 w 3664174"/>
              <a:gd name="connsiteY1" fmla="*/ 2665498 h 3278815"/>
              <a:gd name="connsiteX2" fmla="*/ 2781723 w 3664174"/>
              <a:gd name="connsiteY2" fmla="*/ 1468071 h 3278815"/>
              <a:gd name="connsiteX3" fmla="*/ 3664174 w 3664174"/>
              <a:gd name="connsiteY3" fmla="*/ 0 h 3278815"/>
              <a:gd name="connsiteX0" fmla="*/ 0 w 3664174"/>
              <a:gd name="connsiteY0" fmla="*/ 3278815 h 3278815"/>
              <a:gd name="connsiteX1" fmla="*/ 2007220 w 3664174"/>
              <a:gd name="connsiteY1" fmla="*/ 2665498 h 3278815"/>
              <a:gd name="connsiteX2" fmla="*/ 2793282 w 3664174"/>
              <a:gd name="connsiteY2" fmla="*/ 1536882 h 3278815"/>
              <a:gd name="connsiteX3" fmla="*/ 3664174 w 3664174"/>
              <a:gd name="connsiteY3" fmla="*/ 0 h 3278815"/>
              <a:gd name="connsiteX0" fmla="*/ 0 w 3664174"/>
              <a:gd name="connsiteY0" fmla="*/ 3278815 h 3278815"/>
              <a:gd name="connsiteX1" fmla="*/ 2007220 w 3664174"/>
              <a:gd name="connsiteY1" fmla="*/ 2665498 h 3278815"/>
              <a:gd name="connsiteX2" fmla="*/ 2793282 w 3664174"/>
              <a:gd name="connsiteY2" fmla="*/ 1536882 h 3278815"/>
              <a:gd name="connsiteX3" fmla="*/ 3664174 w 3664174"/>
              <a:gd name="connsiteY3" fmla="*/ 0 h 3278815"/>
              <a:gd name="connsiteX0" fmla="*/ 0 w 3664174"/>
              <a:gd name="connsiteY0" fmla="*/ 3278815 h 3278815"/>
              <a:gd name="connsiteX1" fmla="*/ 2007220 w 3664174"/>
              <a:gd name="connsiteY1" fmla="*/ 2665498 h 3278815"/>
              <a:gd name="connsiteX2" fmla="*/ 2793282 w 3664174"/>
              <a:gd name="connsiteY2" fmla="*/ 1743315 h 3278815"/>
              <a:gd name="connsiteX3" fmla="*/ 3664174 w 3664174"/>
              <a:gd name="connsiteY3" fmla="*/ 0 h 3278815"/>
              <a:gd name="connsiteX0" fmla="*/ 0 w 1656954"/>
              <a:gd name="connsiteY0" fmla="*/ 2665498 h 2665496"/>
              <a:gd name="connsiteX1" fmla="*/ 786062 w 1656954"/>
              <a:gd name="connsiteY1" fmla="*/ 1743315 h 2665496"/>
              <a:gd name="connsiteX2" fmla="*/ 1656954 w 1656954"/>
              <a:gd name="connsiteY2" fmla="*/ 0 h 2665496"/>
              <a:gd name="connsiteX0" fmla="*/ 0 w 870892"/>
              <a:gd name="connsiteY0" fmla="*/ 1743315 h 1743315"/>
              <a:gd name="connsiteX1" fmla="*/ 870892 w 870892"/>
              <a:gd name="connsiteY1" fmla="*/ 0 h 1743315"/>
              <a:gd name="connsiteX0" fmla="*/ 0 w 878100"/>
              <a:gd name="connsiteY0" fmla="*/ 1700403 h 1700403"/>
              <a:gd name="connsiteX1" fmla="*/ 878100 w 878100"/>
              <a:gd name="connsiteY1" fmla="*/ 0 h 1700403"/>
              <a:gd name="connsiteX0" fmla="*/ 0 w 878100"/>
              <a:gd name="connsiteY0" fmla="*/ 1614585 h 1614585"/>
              <a:gd name="connsiteX1" fmla="*/ 878100 w 878100"/>
              <a:gd name="connsiteY1" fmla="*/ 0 h 1614585"/>
              <a:gd name="connsiteX0" fmla="*/ 0 w 881888"/>
              <a:gd name="connsiteY0" fmla="*/ 1441451 h 1441451"/>
              <a:gd name="connsiteX1" fmla="*/ 881888 w 881888"/>
              <a:gd name="connsiteY1" fmla="*/ 0 h 1441451"/>
              <a:gd name="connsiteX0" fmla="*/ 0 w 881888"/>
              <a:gd name="connsiteY0" fmla="*/ 1337567 h 1337567"/>
              <a:gd name="connsiteX1" fmla="*/ 881888 w 881888"/>
              <a:gd name="connsiteY1" fmla="*/ 0 h 1337567"/>
              <a:gd name="connsiteX0" fmla="*/ 0 w 881888"/>
              <a:gd name="connsiteY0" fmla="*/ 1365468 h 1365468"/>
              <a:gd name="connsiteX1" fmla="*/ 881888 w 881888"/>
              <a:gd name="connsiteY1" fmla="*/ 0 h 1365468"/>
            </a:gdLst>
            <a:ahLst/>
            <a:cxnLst>
              <a:cxn ang="0">
                <a:pos x="connsiteX0" y="connsiteY0"/>
              </a:cxn>
              <a:cxn ang="0">
                <a:pos x="connsiteX1" y="connsiteY1"/>
              </a:cxn>
            </a:cxnLst>
            <a:rect l="l" t="t" r="r" b="b"/>
            <a:pathLst>
              <a:path w="881888" h="1365468">
                <a:moveTo>
                  <a:pt x="0" y="1365468"/>
                </a:moveTo>
                <a:cubicBezTo>
                  <a:pt x="276159" y="921218"/>
                  <a:pt x="734813" y="244678"/>
                  <a:pt x="881888"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9" name="Oval 1568">
            <a:extLst>
              <a:ext uri="{FF2B5EF4-FFF2-40B4-BE49-F238E27FC236}">
                <a16:creationId xmlns:a16="http://schemas.microsoft.com/office/drawing/2014/main" id="{69DC95CF-EB75-486F-AA6D-E548B6267494}"/>
              </a:ext>
            </a:extLst>
          </p:cNvPr>
          <p:cNvSpPr/>
          <p:nvPr/>
        </p:nvSpPr>
        <p:spPr bwMode="auto">
          <a:xfrm>
            <a:off x="8422680" y="4948071"/>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2" name="Oval 1571">
            <a:extLst>
              <a:ext uri="{FF2B5EF4-FFF2-40B4-BE49-F238E27FC236}">
                <a16:creationId xmlns:a16="http://schemas.microsoft.com/office/drawing/2014/main" id="{348AF09D-8DBA-4BF3-9D2B-B44BBEEA2AB5}"/>
              </a:ext>
            </a:extLst>
          </p:cNvPr>
          <p:cNvSpPr/>
          <p:nvPr/>
        </p:nvSpPr>
        <p:spPr bwMode="auto">
          <a:xfrm>
            <a:off x="4383644" y="4988182"/>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3" name="Oval 1572">
            <a:extLst>
              <a:ext uri="{FF2B5EF4-FFF2-40B4-BE49-F238E27FC236}">
                <a16:creationId xmlns:a16="http://schemas.microsoft.com/office/drawing/2014/main" id="{640F1188-0BB1-4F0D-A49F-90EEE9D5FCB2}"/>
              </a:ext>
            </a:extLst>
          </p:cNvPr>
          <p:cNvSpPr/>
          <p:nvPr/>
        </p:nvSpPr>
        <p:spPr bwMode="auto">
          <a:xfrm>
            <a:off x="4253565" y="4975849"/>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4" name="Freeform: Shape 1573">
            <a:extLst>
              <a:ext uri="{FF2B5EF4-FFF2-40B4-BE49-F238E27FC236}">
                <a16:creationId xmlns:a16="http://schemas.microsoft.com/office/drawing/2014/main" id="{1B7EADCF-D7EC-4EA4-AA01-51984E1AC4B9}"/>
              </a:ext>
            </a:extLst>
          </p:cNvPr>
          <p:cNvSpPr/>
          <p:nvPr/>
        </p:nvSpPr>
        <p:spPr bwMode="auto">
          <a:xfrm>
            <a:off x="3269752" y="5776089"/>
            <a:ext cx="4842928" cy="200343"/>
          </a:xfrm>
          <a:custGeom>
            <a:avLst/>
            <a:gdLst>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4174"/>
              <a:gd name="connsiteY0" fmla="*/ 3278815 h 3278815"/>
              <a:gd name="connsiteX1" fmla="*/ 2007220 w 3664174"/>
              <a:gd name="connsiteY1" fmla="*/ 2665498 h 3278815"/>
              <a:gd name="connsiteX2" fmla="*/ 3664174 w 3664174"/>
              <a:gd name="connsiteY2" fmla="*/ 0 h 3278815"/>
              <a:gd name="connsiteX0" fmla="*/ 0 w 3664174"/>
              <a:gd name="connsiteY0" fmla="*/ 3278815 h 3278815"/>
              <a:gd name="connsiteX1" fmla="*/ 915829 w 3664174"/>
              <a:gd name="connsiteY1" fmla="*/ 3113245 h 3278815"/>
              <a:gd name="connsiteX2" fmla="*/ 2007220 w 3664174"/>
              <a:gd name="connsiteY2" fmla="*/ 2665498 h 3278815"/>
              <a:gd name="connsiteX3" fmla="*/ 3664174 w 3664174"/>
              <a:gd name="connsiteY3" fmla="*/ 0 h 3278815"/>
              <a:gd name="connsiteX0" fmla="*/ 0 w 3664174"/>
              <a:gd name="connsiteY0" fmla="*/ 3278815 h 3278815"/>
              <a:gd name="connsiteX1" fmla="*/ 915829 w 3664174"/>
              <a:gd name="connsiteY1" fmla="*/ 3113245 h 3278815"/>
              <a:gd name="connsiteX2" fmla="*/ 2007220 w 3664174"/>
              <a:gd name="connsiteY2" fmla="*/ 2665498 h 3278815"/>
              <a:gd name="connsiteX3" fmla="*/ 2776823 w 3664174"/>
              <a:gd name="connsiteY3" fmla="*/ 1644619 h 3278815"/>
              <a:gd name="connsiteX4" fmla="*/ 3664174 w 3664174"/>
              <a:gd name="connsiteY4" fmla="*/ 0 h 3278815"/>
              <a:gd name="connsiteX0" fmla="*/ 0 w 2776823"/>
              <a:gd name="connsiteY0" fmla="*/ 1634196 h 1634196"/>
              <a:gd name="connsiteX1" fmla="*/ 915829 w 2776823"/>
              <a:gd name="connsiteY1" fmla="*/ 1468626 h 1634196"/>
              <a:gd name="connsiteX2" fmla="*/ 2007220 w 2776823"/>
              <a:gd name="connsiteY2" fmla="*/ 1020879 h 1634196"/>
              <a:gd name="connsiteX3" fmla="*/ 2776823 w 2776823"/>
              <a:gd name="connsiteY3" fmla="*/ 0 h 1634196"/>
              <a:gd name="connsiteX0" fmla="*/ 0 w 1860994"/>
              <a:gd name="connsiteY0" fmla="*/ 1468626 h 1468626"/>
              <a:gd name="connsiteX1" fmla="*/ 1091391 w 1860994"/>
              <a:gd name="connsiteY1" fmla="*/ 1020879 h 1468626"/>
              <a:gd name="connsiteX2" fmla="*/ 1860994 w 1860994"/>
              <a:gd name="connsiteY2" fmla="*/ 0 h 1468626"/>
              <a:gd name="connsiteX0" fmla="*/ 0 w 1559925"/>
              <a:gd name="connsiteY0" fmla="*/ 1203095 h 1203095"/>
              <a:gd name="connsiteX1" fmla="*/ 1091391 w 1559925"/>
              <a:gd name="connsiteY1" fmla="*/ 755348 h 1203095"/>
              <a:gd name="connsiteX2" fmla="*/ 1559925 w 1559925"/>
              <a:gd name="connsiteY2" fmla="*/ 0 h 1203095"/>
              <a:gd name="connsiteX0" fmla="*/ 0 w 1559925"/>
              <a:gd name="connsiteY0" fmla="*/ 1203095 h 1203095"/>
              <a:gd name="connsiteX1" fmla="*/ 781030 w 1559925"/>
              <a:gd name="connsiteY1" fmla="*/ 921304 h 1203095"/>
              <a:gd name="connsiteX2" fmla="*/ 1559925 w 1559925"/>
              <a:gd name="connsiteY2" fmla="*/ 0 h 1203095"/>
              <a:gd name="connsiteX0" fmla="*/ 0 w 1559925"/>
              <a:gd name="connsiteY0" fmla="*/ 1203095 h 1203095"/>
              <a:gd name="connsiteX1" fmla="*/ 786605 w 1559925"/>
              <a:gd name="connsiteY1" fmla="*/ 888111 h 1203095"/>
              <a:gd name="connsiteX2" fmla="*/ 1559925 w 1559925"/>
              <a:gd name="connsiteY2" fmla="*/ 0 h 1203095"/>
              <a:gd name="connsiteX0" fmla="*/ 0 w 1673290"/>
              <a:gd name="connsiteY0" fmla="*/ 1236282 h 1236282"/>
              <a:gd name="connsiteX1" fmla="*/ 899970 w 1673290"/>
              <a:gd name="connsiteY1" fmla="*/ 888111 h 1236282"/>
              <a:gd name="connsiteX2" fmla="*/ 1673290 w 1673290"/>
              <a:gd name="connsiteY2" fmla="*/ 0 h 1236282"/>
            </a:gdLst>
            <a:ahLst/>
            <a:cxnLst>
              <a:cxn ang="0">
                <a:pos x="connsiteX0" y="connsiteY0"/>
              </a:cxn>
              <a:cxn ang="0">
                <a:pos x="connsiteX1" y="connsiteY1"/>
              </a:cxn>
              <a:cxn ang="0">
                <a:pos x="connsiteX2" y="connsiteY2"/>
              </a:cxn>
            </a:cxnLst>
            <a:rect l="l" t="t" r="r" b="b"/>
            <a:pathLst>
              <a:path w="1673290" h="1236282">
                <a:moveTo>
                  <a:pt x="0" y="1236282"/>
                </a:moveTo>
                <a:cubicBezTo>
                  <a:pt x="334537" y="1134063"/>
                  <a:pt x="589804" y="1132882"/>
                  <a:pt x="899970" y="888111"/>
                </a:cubicBezTo>
                <a:cubicBezTo>
                  <a:pt x="1210136" y="643340"/>
                  <a:pt x="1397131" y="444250"/>
                  <a:pt x="1673290"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78" name="Group 1577">
            <a:extLst>
              <a:ext uri="{FF2B5EF4-FFF2-40B4-BE49-F238E27FC236}">
                <a16:creationId xmlns:a16="http://schemas.microsoft.com/office/drawing/2014/main" id="{5991EC8F-89C5-49A3-AE45-1BCB4EF9A281}"/>
              </a:ext>
            </a:extLst>
          </p:cNvPr>
          <p:cNvGrpSpPr/>
          <p:nvPr/>
        </p:nvGrpSpPr>
        <p:grpSpPr>
          <a:xfrm>
            <a:off x="1625096" y="3097541"/>
            <a:ext cx="1417812" cy="654290"/>
            <a:chOff x="1540040" y="3614851"/>
            <a:chExt cx="1417812" cy="654290"/>
          </a:xfrm>
        </p:grpSpPr>
        <p:grpSp>
          <p:nvGrpSpPr>
            <p:cNvPr id="1579" name="Graphic 653">
              <a:extLst>
                <a:ext uri="{FF2B5EF4-FFF2-40B4-BE49-F238E27FC236}">
                  <a16:creationId xmlns:a16="http://schemas.microsoft.com/office/drawing/2014/main" id="{68A8736B-4C15-40E2-BD8C-BEF33B1B933E}"/>
                </a:ext>
              </a:extLst>
            </p:cNvPr>
            <p:cNvGrpSpPr/>
            <p:nvPr/>
          </p:nvGrpSpPr>
          <p:grpSpPr>
            <a:xfrm>
              <a:off x="1540040" y="3614851"/>
              <a:ext cx="489653" cy="247086"/>
              <a:chOff x="1718244" y="3581870"/>
              <a:chExt cx="489653" cy="247086"/>
            </a:xfrm>
            <a:solidFill>
              <a:schemeClr val="accent1"/>
            </a:solidFill>
          </p:grpSpPr>
          <p:grpSp>
            <p:nvGrpSpPr>
              <p:cNvPr id="1592" name="Graphic 653">
                <a:extLst>
                  <a:ext uri="{FF2B5EF4-FFF2-40B4-BE49-F238E27FC236}">
                    <a16:creationId xmlns:a16="http://schemas.microsoft.com/office/drawing/2014/main" id="{AC7C97DE-CC59-4F02-834B-AF01E863051E}"/>
                  </a:ext>
                </a:extLst>
              </p:cNvPr>
              <p:cNvGrpSpPr/>
              <p:nvPr/>
            </p:nvGrpSpPr>
            <p:grpSpPr>
              <a:xfrm>
                <a:off x="1718244" y="3581870"/>
                <a:ext cx="105464" cy="241060"/>
                <a:chOff x="1718244" y="3581870"/>
                <a:chExt cx="105464" cy="241060"/>
              </a:xfrm>
              <a:solidFill>
                <a:schemeClr val="accent1"/>
              </a:solidFill>
            </p:grpSpPr>
            <p:sp>
              <p:nvSpPr>
                <p:cNvPr id="1606" name="Freeform: Shape 1605">
                  <a:extLst>
                    <a:ext uri="{FF2B5EF4-FFF2-40B4-BE49-F238E27FC236}">
                      <a16:creationId xmlns:a16="http://schemas.microsoft.com/office/drawing/2014/main" id="{7623F7E8-BB87-4371-9770-B2694523B036}"/>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7" name="Freeform: Shape 1606">
                  <a:extLst>
                    <a:ext uri="{FF2B5EF4-FFF2-40B4-BE49-F238E27FC236}">
                      <a16:creationId xmlns:a16="http://schemas.microsoft.com/office/drawing/2014/main" id="{50F51B0E-23E6-4829-A7A2-35AA1F4382C1}"/>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3" name="Graphic 653">
                <a:extLst>
                  <a:ext uri="{FF2B5EF4-FFF2-40B4-BE49-F238E27FC236}">
                    <a16:creationId xmlns:a16="http://schemas.microsoft.com/office/drawing/2014/main" id="{AEF388DF-28AF-4A2F-998C-9C0E957A4AA4}"/>
                  </a:ext>
                </a:extLst>
              </p:cNvPr>
              <p:cNvGrpSpPr/>
              <p:nvPr/>
            </p:nvGrpSpPr>
            <p:grpSpPr>
              <a:xfrm>
                <a:off x="1911092" y="3587896"/>
                <a:ext cx="105464" cy="241060"/>
                <a:chOff x="1911092" y="3587896"/>
                <a:chExt cx="105464" cy="241060"/>
              </a:xfrm>
              <a:solidFill>
                <a:schemeClr val="accent1"/>
              </a:solidFill>
            </p:grpSpPr>
            <p:sp>
              <p:nvSpPr>
                <p:cNvPr id="1604" name="Freeform: Shape 1603">
                  <a:extLst>
                    <a:ext uri="{FF2B5EF4-FFF2-40B4-BE49-F238E27FC236}">
                      <a16:creationId xmlns:a16="http://schemas.microsoft.com/office/drawing/2014/main" id="{77AF220C-8302-43CD-99D0-58296D6F74AF}"/>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chemeClr val="tx2"/>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5" name="Freeform: Shape 1604">
                  <a:extLst>
                    <a:ext uri="{FF2B5EF4-FFF2-40B4-BE49-F238E27FC236}">
                      <a16:creationId xmlns:a16="http://schemas.microsoft.com/office/drawing/2014/main" id="{6DFEF68B-70D2-441E-8B2F-A95E5A7C6532}"/>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chemeClr val="accent5"/>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4" name="Graphic 653">
                <a:extLst>
                  <a:ext uri="{FF2B5EF4-FFF2-40B4-BE49-F238E27FC236}">
                    <a16:creationId xmlns:a16="http://schemas.microsoft.com/office/drawing/2014/main" id="{F67B26B3-AD8A-4C1F-B854-363D5623EF3C}"/>
                  </a:ext>
                </a:extLst>
              </p:cNvPr>
              <p:cNvGrpSpPr/>
              <p:nvPr/>
            </p:nvGrpSpPr>
            <p:grpSpPr>
              <a:xfrm>
                <a:off x="2102433" y="3584883"/>
                <a:ext cx="105464" cy="241060"/>
                <a:chOff x="2102433" y="3584883"/>
                <a:chExt cx="105464" cy="241060"/>
              </a:xfrm>
              <a:solidFill>
                <a:schemeClr val="accent1"/>
              </a:solidFill>
            </p:grpSpPr>
            <p:sp>
              <p:nvSpPr>
                <p:cNvPr id="1602" name="Freeform: Shape 1601">
                  <a:extLst>
                    <a:ext uri="{FF2B5EF4-FFF2-40B4-BE49-F238E27FC236}">
                      <a16:creationId xmlns:a16="http://schemas.microsoft.com/office/drawing/2014/main" id="{3A9678B8-9F22-4EC4-BB11-D24D5872AE9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3" name="Freeform: Shape 1602">
                  <a:extLst>
                    <a:ext uri="{FF2B5EF4-FFF2-40B4-BE49-F238E27FC236}">
                      <a16:creationId xmlns:a16="http://schemas.microsoft.com/office/drawing/2014/main" id="{82E1C54C-BC90-4DA0-B2A4-F08065E3D4FE}"/>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95" name="Freeform: Shape 1594">
                <a:extLst>
                  <a:ext uri="{FF2B5EF4-FFF2-40B4-BE49-F238E27FC236}">
                    <a16:creationId xmlns:a16="http://schemas.microsoft.com/office/drawing/2014/main" id="{3E64CA8D-14B4-4BC5-A457-4BFCBAE2AD7A}"/>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accent2"/>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6" name="Freeform: Shape 1595">
                <a:extLst>
                  <a:ext uri="{FF2B5EF4-FFF2-40B4-BE49-F238E27FC236}">
                    <a16:creationId xmlns:a16="http://schemas.microsoft.com/office/drawing/2014/main" id="{35A9DE8E-7051-4519-AA4B-9F77335DB186}"/>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7" name="Freeform: Shape 1596">
                <a:extLst>
                  <a:ext uri="{FF2B5EF4-FFF2-40B4-BE49-F238E27FC236}">
                    <a16:creationId xmlns:a16="http://schemas.microsoft.com/office/drawing/2014/main" id="{A4FC623E-DB34-4BCD-ABF0-52AAC4AD35E4}"/>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8" name="Freeform: Shape 1597">
                <a:extLst>
                  <a:ext uri="{FF2B5EF4-FFF2-40B4-BE49-F238E27FC236}">
                    <a16:creationId xmlns:a16="http://schemas.microsoft.com/office/drawing/2014/main" id="{EC6F102E-74F3-435F-B725-F54165EFEB83}"/>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9" name="Freeform: Shape 1598">
                <a:extLst>
                  <a:ext uri="{FF2B5EF4-FFF2-40B4-BE49-F238E27FC236}">
                    <a16:creationId xmlns:a16="http://schemas.microsoft.com/office/drawing/2014/main" id="{FF306F9C-698D-45AE-90FF-CBBDAC0587A5}"/>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0" name="Freeform: Shape 1599">
                <a:extLst>
                  <a:ext uri="{FF2B5EF4-FFF2-40B4-BE49-F238E27FC236}">
                    <a16:creationId xmlns:a16="http://schemas.microsoft.com/office/drawing/2014/main" id="{916D1B07-EC73-42FA-BEEE-B781725D9B5A}"/>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1" name="Freeform: Shape 1600">
                <a:extLst>
                  <a:ext uri="{FF2B5EF4-FFF2-40B4-BE49-F238E27FC236}">
                    <a16:creationId xmlns:a16="http://schemas.microsoft.com/office/drawing/2014/main" id="{6E107571-93F8-4C84-94C1-1AB17593F019}"/>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80" name="Rectangle 189">
              <a:extLst>
                <a:ext uri="{FF2B5EF4-FFF2-40B4-BE49-F238E27FC236}">
                  <a16:creationId xmlns:a16="http://schemas.microsoft.com/office/drawing/2014/main" id="{DBB2B95D-8D6E-414D-9355-1B6583895189}"/>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1" name="Rectangle 190">
              <a:extLst>
                <a:ext uri="{FF2B5EF4-FFF2-40B4-BE49-F238E27FC236}">
                  <a16:creationId xmlns:a16="http://schemas.microsoft.com/office/drawing/2014/main" id="{DDCC2843-3325-4954-9713-656387A20E44}"/>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2" name="Group 1581">
              <a:extLst>
                <a:ext uri="{FF2B5EF4-FFF2-40B4-BE49-F238E27FC236}">
                  <a16:creationId xmlns:a16="http://schemas.microsoft.com/office/drawing/2014/main" id="{2A5F52FE-16CD-48EF-8991-85BFBC14479F}"/>
                </a:ext>
              </a:extLst>
            </p:cNvPr>
            <p:cNvGrpSpPr/>
            <p:nvPr/>
          </p:nvGrpSpPr>
          <p:grpSpPr>
            <a:xfrm>
              <a:off x="2539877" y="3700484"/>
              <a:ext cx="417975" cy="553827"/>
              <a:chOff x="2599143" y="3810981"/>
              <a:chExt cx="342799" cy="454219"/>
            </a:xfrm>
          </p:grpSpPr>
          <p:grpSp>
            <p:nvGrpSpPr>
              <p:cNvPr id="1584" name="Graphic 176">
                <a:extLst>
                  <a:ext uri="{FF2B5EF4-FFF2-40B4-BE49-F238E27FC236}">
                    <a16:creationId xmlns:a16="http://schemas.microsoft.com/office/drawing/2014/main" id="{422150E8-DBBF-4B80-BE50-5CBCB9D20848}"/>
                  </a:ext>
                </a:extLst>
              </p:cNvPr>
              <p:cNvGrpSpPr/>
              <p:nvPr/>
            </p:nvGrpSpPr>
            <p:grpSpPr>
              <a:xfrm flipH="1">
                <a:off x="2599143" y="3810981"/>
                <a:ext cx="340943" cy="322889"/>
                <a:chOff x="2660264" y="3551443"/>
                <a:chExt cx="340943" cy="322889"/>
              </a:xfrm>
            </p:grpSpPr>
            <p:sp>
              <p:nvSpPr>
                <p:cNvPr id="1586" name="Freeform: Shape 1585">
                  <a:extLst>
                    <a:ext uri="{FF2B5EF4-FFF2-40B4-BE49-F238E27FC236}">
                      <a16:creationId xmlns:a16="http://schemas.microsoft.com/office/drawing/2014/main" id="{79FDCB83-BE13-4A0E-8DDE-4C8056AAF95E}"/>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7" name="Freeform: Shape 1586">
                  <a:extLst>
                    <a:ext uri="{FF2B5EF4-FFF2-40B4-BE49-F238E27FC236}">
                      <a16:creationId xmlns:a16="http://schemas.microsoft.com/office/drawing/2014/main" id="{E93F54F5-3713-4CEA-AC06-23FC91A3144A}"/>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8" name="Freeform: Shape 1587">
                  <a:extLst>
                    <a:ext uri="{FF2B5EF4-FFF2-40B4-BE49-F238E27FC236}">
                      <a16:creationId xmlns:a16="http://schemas.microsoft.com/office/drawing/2014/main" id="{F7A658B7-883D-4A26-8354-6669C0CB7B76}"/>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9" name="Freeform: Shape 1588">
                  <a:extLst>
                    <a:ext uri="{FF2B5EF4-FFF2-40B4-BE49-F238E27FC236}">
                      <a16:creationId xmlns:a16="http://schemas.microsoft.com/office/drawing/2014/main" id="{FB5AE6A7-CF61-4070-9EC5-EB546E543C89}"/>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0" name="Freeform: Shape 1589">
                  <a:extLst>
                    <a:ext uri="{FF2B5EF4-FFF2-40B4-BE49-F238E27FC236}">
                      <a16:creationId xmlns:a16="http://schemas.microsoft.com/office/drawing/2014/main" id="{2E61D0C9-BCEA-41EB-876E-DFF5FA2C26E0}"/>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solidFill>
                  <a:schemeClr val="accent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1" name="Freeform: Shape 1590">
                  <a:extLst>
                    <a:ext uri="{FF2B5EF4-FFF2-40B4-BE49-F238E27FC236}">
                      <a16:creationId xmlns:a16="http://schemas.microsoft.com/office/drawing/2014/main" id="{9EA5E647-450E-4166-928D-E595D751D595}"/>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solidFill>
                  <a:schemeClr val="accent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85" name="Freeform: Shape 1584">
                <a:extLst>
                  <a:ext uri="{FF2B5EF4-FFF2-40B4-BE49-F238E27FC236}">
                    <a16:creationId xmlns:a16="http://schemas.microsoft.com/office/drawing/2014/main" id="{03273DD1-27C5-4472-82C5-E9883E9F4081}"/>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83" name="Freeform: Shape 1582">
              <a:extLst>
                <a:ext uri="{FF2B5EF4-FFF2-40B4-BE49-F238E27FC236}">
                  <a16:creationId xmlns:a16="http://schemas.microsoft.com/office/drawing/2014/main" id="{8B22F6E9-FD4F-4195-A6BE-097B16EA4EBE}"/>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a:scene3d>
              <a:camera prst="isometricLeftDown">
                <a:rot lat="1200000" lon="1200000" rev="0"/>
              </a:camera>
              <a:lightRig rig="threePt" dir="t"/>
            </a:scene3d>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8" name="Freeform 7">
            <a:extLst>
              <a:ext uri="{FF2B5EF4-FFF2-40B4-BE49-F238E27FC236}">
                <a16:creationId xmlns:a16="http://schemas.microsoft.com/office/drawing/2014/main" id="{AD9A9262-012A-41E7-A1EA-AF2962284F3B}"/>
              </a:ext>
            </a:extLst>
          </p:cNvPr>
          <p:cNvSpPr>
            <a:spLocks/>
          </p:cNvSpPr>
          <p:nvPr/>
        </p:nvSpPr>
        <p:spPr bwMode="auto">
          <a:xfrm>
            <a:off x="1445288" y="4178761"/>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609" name="Operations">
            <a:extLst>
              <a:ext uri="{FF2B5EF4-FFF2-40B4-BE49-F238E27FC236}">
                <a16:creationId xmlns:a16="http://schemas.microsoft.com/office/drawing/2014/main" id="{778474CF-1A90-4C20-8843-471E733F8083}"/>
              </a:ext>
            </a:extLst>
          </p:cNvPr>
          <p:cNvGrpSpPr/>
          <p:nvPr/>
        </p:nvGrpSpPr>
        <p:grpSpPr>
          <a:xfrm>
            <a:off x="1650792" y="4276458"/>
            <a:ext cx="262844" cy="262844"/>
            <a:chOff x="10963469" y="3543859"/>
            <a:chExt cx="558644" cy="558644"/>
          </a:xfrm>
        </p:grpSpPr>
        <p:sp>
          <p:nvSpPr>
            <p:cNvPr id="1610" name="Freeform: Shape 1609">
              <a:extLst>
                <a:ext uri="{FF2B5EF4-FFF2-40B4-BE49-F238E27FC236}">
                  <a16:creationId xmlns:a16="http://schemas.microsoft.com/office/drawing/2014/main" id="{5CB75009-0CCF-4B03-B40A-02E6E2547F1D}"/>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1" name="Freeform: Shape 1610">
              <a:extLst>
                <a:ext uri="{FF2B5EF4-FFF2-40B4-BE49-F238E27FC236}">
                  <a16:creationId xmlns:a16="http://schemas.microsoft.com/office/drawing/2014/main" id="{DA7B6C3B-16E7-497A-A9EA-68A15DBF9275}"/>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0" name="Transportation">
            <a:extLst>
              <a:ext uri="{FF2B5EF4-FFF2-40B4-BE49-F238E27FC236}">
                <a16:creationId xmlns:a16="http://schemas.microsoft.com/office/drawing/2014/main" id="{5CC82D09-FEDA-4E3B-96CA-E5CBFC4CF0F7}"/>
              </a:ext>
            </a:extLst>
          </p:cNvPr>
          <p:cNvGrpSpPr/>
          <p:nvPr/>
        </p:nvGrpSpPr>
        <p:grpSpPr>
          <a:xfrm>
            <a:off x="3801738" y="3492842"/>
            <a:ext cx="1707098" cy="813150"/>
            <a:chOff x="3716682" y="4010152"/>
            <a:chExt cx="1707098" cy="813150"/>
          </a:xfrm>
        </p:grpSpPr>
        <p:grpSp>
          <p:nvGrpSpPr>
            <p:cNvPr id="1621" name="Group 4">
              <a:extLst>
                <a:ext uri="{FF2B5EF4-FFF2-40B4-BE49-F238E27FC236}">
                  <a16:creationId xmlns:a16="http://schemas.microsoft.com/office/drawing/2014/main" id="{560206FA-2022-46F8-9E31-EFD738D6636E}"/>
                </a:ext>
              </a:extLst>
            </p:cNvPr>
            <p:cNvGrpSpPr>
              <a:grpSpLocks noChangeAspect="1"/>
            </p:cNvGrpSpPr>
            <p:nvPr/>
          </p:nvGrpSpPr>
          <p:grpSpPr bwMode="auto">
            <a:xfrm>
              <a:off x="4769326" y="4211133"/>
              <a:ext cx="534864" cy="356576"/>
              <a:chOff x="689" y="861"/>
              <a:chExt cx="216" cy="144"/>
            </a:xfrm>
            <a:solidFill>
              <a:schemeClr val="tx2"/>
            </a:solidFill>
          </p:grpSpPr>
          <p:sp>
            <p:nvSpPr>
              <p:cNvPr id="1663" name="Freeform 5">
                <a:extLst>
                  <a:ext uri="{FF2B5EF4-FFF2-40B4-BE49-F238E27FC236}">
                    <a16:creationId xmlns:a16="http://schemas.microsoft.com/office/drawing/2014/main" id="{A4B574FA-529C-455A-B676-EA6C44346FAF}"/>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64" name="Freeform 6">
                <a:extLst>
                  <a:ext uri="{FF2B5EF4-FFF2-40B4-BE49-F238E27FC236}">
                    <a16:creationId xmlns:a16="http://schemas.microsoft.com/office/drawing/2014/main" id="{EA6872F1-5CBF-4E0B-982F-E8D193976290}"/>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65" name="Freeform 7">
                <a:extLst>
                  <a:ext uri="{FF2B5EF4-FFF2-40B4-BE49-F238E27FC236}">
                    <a16:creationId xmlns:a16="http://schemas.microsoft.com/office/drawing/2014/main" id="{10F71687-F75D-4E83-AAF8-AF808B6087CC}"/>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66" name="Freeform 8">
                <a:extLst>
                  <a:ext uri="{FF2B5EF4-FFF2-40B4-BE49-F238E27FC236}">
                    <a16:creationId xmlns:a16="http://schemas.microsoft.com/office/drawing/2014/main" id="{DD74D767-CB1E-4FB8-A610-52F8B5C77F7C}"/>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622" name="Group 1621">
              <a:extLst>
                <a:ext uri="{FF2B5EF4-FFF2-40B4-BE49-F238E27FC236}">
                  <a16:creationId xmlns:a16="http://schemas.microsoft.com/office/drawing/2014/main" id="{B33DD6E9-56D5-4D0B-9D35-3922AD9BDD79}"/>
                </a:ext>
              </a:extLst>
            </p:cNvPr>
            <p:cNvGrpSpPr/>
            <p:nvPr/>
          </p:nvGrpSpPr>
          <p:grpSpPr>
            <a:xfrm>
              <a:off x="3913319" y="4010152"/>
              <a:ext cx="536620" cy="521724"/>
              <a:chOff x="4002667" y="4062925"/>
              <a:chExt cx="536620" cy="521724"/>
            </a:xfrm>
          </p:grpSpPr>
          <p:sp>
            <p:nvSpPr>
              <p:cNvPr id="1656" name="Rectangle 1655">
                <a:extLst>
                  <a:ext uri="{FF2B5EF4-FFF2-40B4-BE49-F238E27FC236}">
                    <a16:creationId xmlns:a16="http://schemas.microsoft.com/office/drawing/2014/main" id="{6DCF1C3C-61D5-4DF2-BCE0-D5AC2A562DC6}"/>
                  </a:ext>
                </a:extLst>
              </p:cNvPr>
              <p:cNvSpPr/>
              <p:nvPr/>
            </p:nvSpPr>
            <p:spPr bwMode="auto">
              <a:xfrm>
                <a:off x="4043243" y="4062925"/>
                <a:ext cx="493749" cy="521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7" name="Rectangle 1656">
                <a:extLst>
                  <a:ext uri="{FF2B5EF4-FFF2-40B4-BE49-F238E27FC236}">
                    <a16:creationId xmlns:a16="http://schemas.microsoft.com/office/drawing/2014/main" id="{7816AFB9-433B-4EF8-B1EB-09C2618FF8C0}"/>
                  </a:ext>
                </a:extLst>
              </p:cNvPr>
              <p:cNvSpPr/>
              <p:nvPr/>
            </p:nvSpPr>
            <p:spPr bwMode="auto">
              <a:xfrm>
                <a:off x="4370349"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8" name="Rectangle 1657">
                <a:extLst>
                  <a:ext uri="{FF2B5EF4-FFF2-40B4-BE49-F238E27FC236}">
                    <a16:creationId xmlns:a16="http://schemas.microsoft.com/office/drawing/2014/main" id="{B20DD328-0D4B-43DB-A6A0-AF35158A192E}"/>
                  </a:ext>
                </a:extLst>
              </p:cNvPr>
              <p:cNvSpPr/>
              <p:nvPr/>
            </p:nvSpPr>
            <p:spPr bwMode="auto">
              <a:xfrm>
                <a:off x="4184932"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9" name="Rectangle 1658">
                <a:extLst>
                  <a:ext uri="{FF2B5EF4-FFF2-40B4-BE49-F238E27FC236}">
                    <a16:creationId xmlns:a16="http://schemas.microsoft.com/office/drawing/2014/main" id="{09D49B3C-EABA-4386-8C9E-3F94205B8D6F}"/>
                  </a:ext>
                </a:extLst>
              </p:cNvPr>
              <p:cNvSpPr/>
              <p:nvPr/>
            </p:nvSpPr>
            <p:spPr bwMode="auto">
              <a:xfrm>
                <a:off x="4370349" y="4256803"/>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0" name="Rectangle 1659">
                <a:extLst>
                  <a:ext uri="{FF2B5EF4-FFF2-40B4-BE49-F238E27FC236}">
                    <a16:creationId xmlns:a16="http://schemas.microsoft.com/office/drawing/2014/main" id="{FFF456E2-90CB-4288-B2EF-7D4335AC85DA}"/>
                  </a:ext>
                </a:extLst>
              </p:cNvPr>
              <p:cNvSpPr/>
              <p:nvPr/>
            </p:nvSpPr>
            <p:spPr bwMode="auto">
              <a:xfrm>
                <a:off x="4184932" y="4256803"/>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1" name="Rectangle 1660">
                <a:extLst>
                  <a:ext uri="{FF2B5EF4-FFF2-40B4-BE49-F238E27FC236}">
                    <a16:creationId xmlns:a16="http://schemas.microsoft.com/office/drawing/2014/main" id="{A2E1DC31-F4BF-46C7-B2F4-E50D75B7643B}"/>
                  </a:ext>
                </a:extLst>
              </p:cNvPr>
              <p:cNvSpPr/>
              <p:nvPr/>
            </p:nvSpPr>
            <p:spPr bwMode="auto">
              <a:xfrm>
                <a:off x="4370349" y="4085890"/>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2" name="Rectangle 1661">
                <a:extLst>
                  <a:ext uri="{FF2B5EF4-FFF2-40B4-BE49-F238E27FC236}">
                    <a16:creationId xmlns:a16="http://schemas.microsoft.com/office/drawing/2014/main" id="{1E03799F-0F75-4651-A9A3-14299D58AC46}"/>
                  </a:ext>
                </a:extLst>
              </p:cNvPr>
              <p:cNvSpPr/>
              <p:nvPr/>
            </p:nvSpPr>
            <p:spPr bwMode="auto">
              <a:xfrm>
                <a:off x="4002667"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23" name="Graphic 56">
              <a:extLst>
                <a:ext uri="{FF2B5EF4-FFF2-40B4-BE49-F238E27FC236}">
                  <a16:creationId xmlns:a16="http://schemas.microsoft.com/office/drawing/2014/main" id="{88C43491-CC38-4B70-9775-A011F1D1FC6C}"/>
                </a:ext>
              </a:extLst>
            </p:cNvPr>
            <p:cNvGrpSpPr/>
            <p:nvPr/>
          </p:nvGrpSpPr>
          <p:grpSpPr>
            <a:xfrm flipH="1">
              <a:off x="4427829" y="4566203"/>
              <a:ext cx="447816" cy="257051"/>
              <a:chOff x="9027932" y="2381633"/>
              <a:chExt cx="791527" cy="454343"/>
            </a:xfrm>
            <a:solidFill>
              <a:srgbClr val="50E6FF"/>
            </a:solidFill>
          </p:grpSpPr>
          <p:sp>
            <p:nvSpPr>
              <p:cNvPr id="1652" name="Freeform: Shape 1651">
                <a:extLst>
                  <a:ext uri="{FF2B5EF4-FFF2-40B4-BE49-F238E27FC236}">
                    <a16:creationId xmlns:a16="http://schemas.microsoft.com/office/drawing/2014/main" id="{B72F8E61-AECA-4714-BC7D-63899924EC70}"/>
                  </a:ext>
                </a:extLst>
              </p:cNvPr>
              <p:cNvSpPr/>
              <p:nvPr/>
            </p:nvSpPr>
            <p:spPr>
              <a:xfrm>
                <a:off x="9027932" y="2381633"/>
                <a:ext cx="581025" cy="400048"/>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3" name="Freeform: Shape 1652">
                <a:extLst>
                  <a:ext uri="{FF2B5EF4-FFF2-40B4-BE49-F238E27FC236}">
                    <a16:creationId xmlns:a16="http://schemas.microsoft.com/office/drawing/2014/main" id="{AE4CB0C1-74D2-4C80-9B25-9A93E41ABFFF}"/>
                  </a:ext>
                </a:extLst>
              </p:cNvPr>
              <p:cNvSpPr/>
              <p:nvPr/>
            </p:nvSpPr>
            <p:spPr>
              <a:xfrm>
                <a:off x="9093654" y="2740724"/>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4" name="Freeform: Shape 1653">
                <a:extLst>
                  <a:ext uri="{FF2B5EF4-FFF2-40B4-BE49-F238E27FC236}">
                    <a16:creationId xmlns:a16="http://schemas.microsoft.com/office/drawing/2014/main" id="{C2822E7B-898C-4D61-B4A0-3E8AD1BA4887}"/>
                  </a:ext>
                </a:extLst>
              </p:cNvPr>
              <p:cNvSpPr/>
              <p:nvPr/>
            </p:nvSpPr>
            <p:spPr>
              <a:xfrm>
                <a:off x="9609910" y="2457833"/>
                <a:ext cx="209549"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tx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5" name="Freeform: Shape 1654">
                <a:extLst>
                  <a:ext uri="{FF2B5EF4-FFF2-40B4-BE49-F238E27FC236}">
                    <a16:creationId xmlns:a16="http://schemas.microsoft.com/office/drawing/2014/main" id="{170A1BE7-FBD7-4DA7-8A3D-A46D368FA9DB}"/>
                  </a:ext>
                </a:extLst>
              </p:cNvPr>
              <p:cNvSpPr/>
              <p:nvPr/>
            </p:nvSpPr>
            <p:spPr>
              <a:xfrm>
                <a:off x="9665154" y="2740726"/>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4" name="Group 4">
              <a:extLst>
                <a:ext uri="{FF2B5EF4-FFF2-40B4-BE49-F238E27FC236}">
                  <a16:creationId xmlns:a16="http://schemas.microsoft.com/office/drawing/2014/main" id="{98AD21AB-EC72-41BE-BC73-687C21AA9B41}"/>
                </a:ext>
              </a:extLst>
            </p:cNvPr>
            <p:cNvGrpSpPr>
              <a:grpSpLocks noChangeAspect="1"/>
            </p:cNvGrpSpPr>
            <p:nvPr/>
          </p:nvGrpSpPr>
          <p:grpSpPr bwMode="auto">
            <a:xfrm flipH="1">
              <a:off x="4962606" y="4462311"/>
              <a:ext cx="461174" cy="360991"/>
              <a:chOff x="1527" y="2148"/>
              <a:chExt cx="290" cy="227"/>
            </a:xfrm>
            <a:solidFill>
              <a:schemeClr val="accent5"/>
            </a:solidFill>
          </p:grpSpPr>
          <p:sp>
            <p:nvSpPr>
              <p:cNvPr id="1637" name="Freeform 5">
                <a:extLst>
                  <a:ext uri="{FF2B5EF4-FFF2-40B4-BE49-F238E27FC236}">
                    <a16:creationId xmlns:a16="http://schemas.microsoft.com/office/drawing/2014/main" id="{FBEE03CC-3337-4435-BEBE-43038060A132}"/>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8" name="Freeform 6">
                <a:extLst>
                  <a:ext uri="{FF2B5EF4-FFF2-40B4-BE49-F238E27FC236}">
                    <a16:creationId xmlns:a16="http://schemas.microsoft.com/office/drawing/2014/main" id="{D53BBB8B-3608-45B6-8500-C2955B8493DA}"/>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9" name="Freeform 7">
                <a:extLst>
                  <a:ext uri="{FF2B5EF4-FFF2-40B4-BE49-F238E27FC236}">
                    <a16:creationId xmlns:a16="http://schemas.microsoft.com/office/drawing/2014/main" id="{6CE74A2C-E70E-48A9-826D-0320E2A47A14}"/>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0" name="Freeform 8">
                <a:extLst>
                  <a:ext uri="{FF2B5EF4-FFF2-40B4-BE49-F238E27FC236}">
                    <a16:creationId xmlns:a16="http://schemas.microsoft.com/office/drawing/2014/main" id="{A8CDCCA1-775C-4C82-8FE7-E2107D363C9E}"/>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1" name="Freeform 9">
                <a:extLst>
                  <a:ext uri="{FF2B5EF4-FFF2-40B4-BE49-F238E27FC236}">
                    <a16:creationId xmlns:a16="http://schemas.microsoft.com/office/drawing/2014/main" id="{C452B57C-1507-4999-8BF2-C5C988B4F07A}"/>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2" name="Freeform 10">
                <a:extLst>
                  <a:ext uri="{FF2B5EF4-FFF2-40B4-BE49-F238E27FC236}">
                    <a16:creationId xmlns:a16="http://schemas.microsoft.com/office/drawing/2014/main" id="{5908ED10-82DB-45DD-90F3-4EC40D71A635}"/>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3" name="Freeform 11">
                <a:extLst>
                  <a:ext uri="{FF2B5EF4-FFF2-40B4-BE49-F238E27FC236}">
                    <a16:creationId xmlns:a16="http://schemas.microsoft.com/office/drawing/2014/main" id="{17B29856-1E3C-4DD7-9FB9-00FEDF6DEAA2}"/>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4" name="Freeform 12">
                <a:extLst>
                  <a:ext uri="{FF2B5EF4-FFF2-40B4-BE49-F238E27FC236}">
                    <a16:creationId xmlns:a16="http://schemas.microsoft.com/office/drawing/2014/main" id="{AA8B617C-C528-4F7B-8915-E635D2BC9C22}"/>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5" name="Freeform 13">
                <a:extLst>
                  <a:ext uri="{FF2B5EF4-FFF2-40B4-BE49-F238E27FC236}">
                    <a16:creationId xmlns:a16="http://schemas.microsoft.com/office/drawing/2014/main" id="{D0CDBF86-9E88-4315-B9E3-A63685E84A28}"/>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6" name="Freeform 14">
                <a:extLst>
                  <a:ext uri="{FF2B5EF4-FFF2-40B4-BE49-F238E27FC236}">
                    <a16:creationId xmlns:a16="http://schemas.microsoft.com/office/drawing/2014/main" id="{29042996-0933-4DD4-BE67-5B8954180120}"/>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7" name="Freeform 15">
                <a:extLst>
                  <a:ext uri="{FF2B5EF4-FFF2-40B4-BE49-F238E27FC236}">
                    <a16:creationId xmlns:a16="http://schemas.microsoft.com/office/drawing/2014/main" id="{85629872-672F-4ED2-AA64-576B2D500C9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8" name="Freeform 16">
                <a:extLst>
                  <a:ext uri="{FF2B5EF4-FFF2-40B4-BE49-F238E27FC236}">
                    <a16:creationId xmlns:a16="http://schemas.microsoft.com/office/drawing/2014/main" id="{9B8E11D6-2E64-43EC-B69B-491FB15EC6EB}"/>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9" name="Freeform 17">
                <a:extLst>
                  <a:ext uri="{FF2B5EF4-FFF2-40B4-BE49-F238E27FC236}">
                    <a16:creationId xmlns:a16="http://schemas.microsoft.com/office/drawing/2014/main" id="{ABAE5910-144C-4494-9F7C-89749E2B0059}"/>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0" name="Freeform 18">
                <a:extLst>
                  <a:ext uri="{FF2B5EF4-FFF2-40B4-BE49-F238E27FC236}">
                    <a16:creationId xmlns:a16="http://schemas.microsoft.com/office/drawing/2014/main" id="{69B79655-0F9B-4A57-A81A-549462F04818}"/>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1" name="Freeform 19">
                <a:extLst>
                  <a:ext uri="{FF2B5EF4-FFF2-40B4-BE49-F238E27FC236}">
                    <a16:creationId xmlns:a16="http://schemas.microsoft.com/office/drawing/2014/main" id="{93E7397F-4504-4707-A063-86D2841CECB7}"/>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5" name="Group 133">
              <a:extLst>
                <a:ext uri="{FF2B5EF4-FFF2-40B4-BE49-F238E27FC236}">
                  <a16:creationId xmlns:a16="http://schemas.microsoft.com/office/drawing/2014/main" id="{F8B79C80-4589-4B62-8C20-F4FD139DFEDA}"/>
                </a:ext>
              </a:extLst>
            </p:cNvPr>
            <p:cNvGrpSpPr>
              <a:grpSpLocks noChangeAspect="1"/>
            </p:cNvGrpSpPr>
            <p:nvPr/>
          </p:nvGrpSpPr>
          <p:grpSpPr bwMode="auto">
            <a:xfrm flipH="1">
              <a:off x="4067226" y="4615268"/>
              <a:ext cx="268995" cy="171179"/>
              <a:chOff x="6740" y="1489"/>
              <a:chExt cx="264" cy="168"/>
            </a:xfrm>
            <a:solidFill>
              <a:schemeClr val="tx2"/>
            </a:solidFill>
          </p:grpSpPr>
          <p:sp>
            <p:nvSpPr>
              <p:cNvPr id="1632" name="Freeform 134">
                <a:extLst>
                  <a:ext uri="{FF2B5EF4-FFF2-40B4-BE49-F238E27FC236}">
                    <a16:creationId xmlns:a16="http://schemas.microsoft.com/office/drawing/2014/main" id="{3C671625-3F26-40D1-89DF-188C38EC87C4}"/>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3" name="Freeform 135">
                <a:extLst>
                  <a:ext uri="{FF2B5EF4-FFF2-40B4-BE49-F238E27FC236}">
                    <a16:creationId xmlns:a16="http://schemas.microsoft.com/office/drawing/2014/main" id="{95FAB929-5647-4BE7-B5EB-96BC62D3768A}"/>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4" name="Freeform 136">
                <a:extLst>
                  <a:ext uri="{FF2B5EF4-FFF2-40B4-BE49-F238E27FC236}">
                    <a16:creationId xmlns:a16="http://schemas.microsoft.com/office/drawing/2014/main" id="{11D39407-FFCE-4F7B-81A6-EABDA4896667}"/>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5" name="Freeform 137">
                <a:extLst>
                  <a:ext uri="{FF2B5EF4-FFF2-40B4-BE49-F238E27FC236}">
                    <a16:creationId xmlns:a16="http://schemas.microsoft.com/office/drawing/2014/main" id="{70A3485A-A408-4A05-B1EE-956A54EC1307}"/>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6" name="Freeform 138">
                <a:extLst>
                  <a:ext uri="{FF2B5EF4-FFF2-40B4-BE49-F238E27FC236}">
                    <a16:creationId xmlns:a16="http://schemas.microsoft.com/office/drawing/2014/main" id="{B8D573C2-73BD-4A0B-B61F-E61AC30C552D}"/>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626" name="Group 133">
              <a:extLst>
                <a:ext uri="{FF2B5EF4-FFF2-40B4-BE49-F238E27FC236}">
                  <a16:creationId xmlns:a16="http://schemas.microsoft.com/office/drawing/2014/main" id="{E9E67F57-30D2-44CA-B30D-90309B114556}"/>
                </a:ext>
              </a:extLst>
            </p:cNvPr>
            <p:cNvGrpSpPr>
              <a:grpSpLocks noChangeAspect="1"/>
            </p:cNvGrpSpPr>
            <p:nvPr/>
          </p:nvGrpSpPr>
          <p:grpSpPr bwMode="auto">
            <a:xfrm flipH="1">
              <a:off x="3716682" y="4644303"/>
              <a:ext cx="268995" cy="171179"/>
              <a:chOff x="6740" y="1489"/>
              <a:chExt cx="264" cy="168"/>
            </a:xfrm>
            <a:solidFill>
              <a:schemeClr val="tx2"/>
            </a:solidFill>
          </p:grpSpPr>
          <p:sp>
            <p:nvSpPr>
              <p:cNvPr id="1627" name="Freeform 134">
                <a:extLst>
                  <a:ext uri="{FF2B5EF4-FFF2-40B4-BE49-F238E27FC236}">
                    <a16:creationId xmlns:a16="http://schemas.microsoft.com/office/drawing/2014/main" id="{44F6979F-221B-4573-9360-7FE8A5DE0163}"/>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28" name="Freeform 135">
                <a:extLst>
                  <a:ext uri="{FF2B5EF4-FFF2-40B4-BE49-F238E27FC236}">
                    <a16:creationId xmlns:a16="http://schemas.microsoft.com/office/drawing/2014/main" id="{F363CFD5-8636-4B39-B90B-54CE4862F8A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29" name="Freeform 136">
                <a:extLst>
                  <a:ext uri="{FF2B5EF4-FFF2-40B4-BE49-F238E27FC236}">
                    <a16:creationId xmlns:a16="http://schemas.microsoft.com/office/drawing/2014/main" id="{6B4F6828-7ECF-4B66-983D-39D3D8B21A0D}"/>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0" name="Freeform 137">
                <a:extLst>
                  <a:ext uri="{FF2B5EF4-FFF2-40B4-BE49-F238E27FC236}">
                    <a16:creationId xmlns:a16="http://schemas.microsoft.com/office/drawing/2014/main" id="{8F0629BE-5FFB-45D4-A064-32264F61057D}"/>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1" name="Freeform 138">
                <a:extLst>
                  <a:ext uri="{FF2B5EF4-FFF2-40B4-BE49-F238E27FC236}">
                    <a16:creationId xmlns:a16="http://schemas.microsoft.com/office/drawing/2014/main" id="{A5662D37-7AA2-494E-870E-1B8495986527}"/>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667" name="Freeform 7">
            <a:extLst>
              <a:ext uri="{FF2B5EF4-FFF2-40B4-BE49-F238E27FC236}">
                <a16:creationId xmlns:a16="http://schemas.microsoft.com/office/drawing/2014/main" id="{FEB72137-E825-441F-8049-76DAFDDE152B}"/>
              </a:ext>
            </a:extLst>
          </p:cNvPr>
          <p:cNvSpPr>
            <a:spLocks/>
          </p:cNvSpPr>
          <p:nvPr/>
        </p:nvSpPr>
        <p:spPr bwMode="auto">
          <a:xfrm>
            <a:off x="8102407" y="4745016"/>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680" name="Farm">
            <a:extLst>
              <a:ext uri="{FF2B5EF4-FFF2-40B4-BE49-F238E27FC236}">
                <a16:creationId xmlns:a16="http://schemas.microsoft.com/office/drawing/2014/main" id="{4411A828-5DCC-4519-823D-FC363A706497}"/>
              </a:ext>
            </a:extLst>
          </p:cNvPr>
          <p:cNvGrpSpPr/>
          <p:nvPr/>
        </p:nvGrpSpPr>
        <p:grpSpPr>
          <a:xfrm>
            <a:off x="6963486" y="3613477"/>
            <a:ext cx="1700443" cy="714219"/>
            <a:chOff x="6878430" y="4130787"/>
            <a:chExt cx="1700443" cy="714219"/>
          </a:xfrm>
        </p:grpSpPr>
        <p:grpSp>
          <p:nvGrpSpPr>
            <p:cNvPr id="1681" name="Group 1680">
              <a:extLst>
                <a:ext uri="{FF2B5EF4-FFF2-40B4-BE49-F238E27FC236}">
                  <a16:creationId xmlns:a16="http://schemas.microsoft.com/office/drawing/2014/main" id="{40C4FDD8-528B-4699-8E50-F4A6123C7681}"/>
                </a:ext>
              </a:extLst>
            </p:cNvPr>
            <p:cNvGrpSpPr/>
            <p:nvPr/>
          </p:nvGrpSpPr>
          <p:grpSpPr>
            <a:xfrm>
              <a:off x="7582578" y="4193575"/>
              <a:ext cx="194265" cy="374684"/>
              <a:chOff x="1432395" y="1223018"/>
              <a:chExt cx="149898" cy="289112"/>
            </a:xfrm>
            <a:solidFill>
              <a:schemeClr val="tx2"/>
            </a:solidFill>
          </p:grpSpPr>
          <p:sp>
            <p:nvSpPr>
              <p:cNvPr id="1810" name="Graphic 21">
                <a:extLst>
                  <a:ext uri="{FF2B5EF4-FFF2-40B4-BE49-F238E27FC236}">
                    <a16:creationId xmlns:a16="http://schemas.microsoft.com/office/drawing/2014/main" id="{C7A417EE-2E6D-4844-BFD3-736600C2878E}"/>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11" name="Rectangle 1810">
                <a:extLst>
                  <a:ext uri="{FF2B5EF4-FFF2-40B4-BE49-F238E27FC236}">
                    <a16:creationId xmlns:a16="http://schemas.microsoft.com/office/drawing/2014/main" id="{1A2788D8-21D8-43B3-B21B-6FB2A27EDA0D}"/>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2" name="Group 1681">
              <a:extLst>
                <a:ext uri="{FF2B5EF4-FFF2-40B4-BE49-F238E27FC236}">
                  <a16:creationId xmlns:a16="http://schemas.microsoft.com/office/drawing/2014/main" id="{617F0372-7ECC-4CF4-8A3A-E6295897710B}"/>
                </a:ext>
              </a:extLst>
            </p:cNvPr>
            <p:cNvGrpSpPr/>
            <p:nvPr/>
          </p:nvGrpSpPr>
          <p:grpSpPr>
            <a:xfrm>
              <a:off x="7736678" y="4139200"/>
              <a:ext cx="218929" cy="422254"/>
              <a:chOff x="1432395" y="1223018"/>
              <a:chExt cx="149898" cy="289112"/>
            </a:xfrm>
            <a:solidFill>
              <a:schemeClr val="tx2"/>
            </a:solidFill>
          </p:grpSpPr>
          <p:sp>
            <p:nvSpPr>
              <p:cNvPr id="1808" name="Graphic 21">
                <a:extLst>
                  <a:ext uri="{FF2B5EF4-FFF2-40B4-BE49-F238E27FC236}">
                    <a16:creationId xmlns:a16="http://schemas.microsoft.com/office/drawing/2014/main" id="{171FDED9-3276-4081-BBDE-7298FDD3474C}"/>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9" name="Rectangle 1808">
                <a:extLst>
                  <a:ext uri="{FF2B5EF4-FFF2-40B4-BE49-F238E27FC236}">
                    <a16:creationId xmlns:a16="http://schemas.microsoft.com/office/drawing/2014/main" id="{D9A8BF45-F6CF-4412-A04F-A7A46A8A96A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3" name="Group 1682">
              <a:extLst>
                <a:ext uri="{FF2B5EF4-FFF2-40B4-BE49-F238E27FC236}">
                  <a16:creationId xmlns:a16="http://schemas.microsoft.com/office/drawing/2014/main" id="{733BDD72-658F-4070-8D0A-7A7E38E48E09}"/>
                </a:ext>
              </a:extLst>
            </p:cNvPr>
            <p:cNvGrpSpPr/>
            <p:nvPr/>
          </p:nvGrpSpPr>
          <p:grpSpPr>
            <a:xfrm>
              <a:off x="7953593" y="4239393"/>
              <a:ext cx="162830" cy="314054"/>
              <a:chOff x="1432395" y="1223018"/>
              <a:chExt cx="149898" cy="289112"/>
            </a:xfrm>
            <a:solidFill>
              <a:schemeClr val="tx2"/>
            </a:solidFill>
          </p:grpSpPr>
          <p:sp>
            <p:nvSpPr>
              <p:cNvPr id="1806" name="Graphic 21">
                <a:extLst>
                  <a:ext uri="{FF2B5EF4-FFF2-40B4-BE49-F238E27FC236}">
                    <a16:creationId xmlns:a16="http://schemas.microsoft.com/office/drawing/2014/main" id="{0223FDE5-7631-4249-9DF6-3B01B3976CDE}"/>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7" name="Rectangle 1806">
                <a:extLst>
                  <a:ext uri="{FF2B5EF4-FFF2-40B4-BE49-F238E27FC236}">
                    <a16:creationId xmlns:a16="http://schemas.microsoft.com/office/drawing/2014/main" id="{D99BD2CA-525C-4FFD-8274-B0C18E766D13}"/>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4" name="Group 1683">
              <a:extLst>
                <a:ext uri="{FF2B5EF4-FFF2-40B4-BE49-F238E27FC236}">
                  <a16:creationId xmlns:a16="http://schemas.microsoft.com/office/drawing/2014/main" id="{894A1BCF-2305-4803-BD13-9442BD7100F9}"/>
                </a:ext>
              </a:extLst>
            </p:cNvPr>
            <p:cNvGrpSpPr/>
            <p:nvPr/>
          </p:nvGrpSpPr>
          <p:grpSpPr>
            <a:xfrm>
              <a:off x="8079474" y="4130787"/>
              <a:ext cx="218929" cy="422254"/>
              <a:chOff x="1432395" y="1223018"/>
              <a:chExt cx="149898" cy="289112"/>
            </a:xfrm>
            <a:solidFill>
              <a:schemeClr val="tx2"/>
            </a:solidFill>
          </p:grpSpPr>
          <p:sp>
            <p:nvSpPr>
              <p:cNvPr id="1804" name="Graphic 21">
                <a:extLst>
                  <a:ext uri="{FF2B5EF4-FFF2-40B4-BE49-F238E27FC236}">
                    <a16:creationId xmlns:a16="http://schemas.microsoft.com/office/drawing/2014/main" id="{2D96BF4A-73D2-4A02-BE27-804281D6266D}"/>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5" name="Rectangle 1804">
                <a:extLst>
                  <a:ext uri="{FF2B5EF4-FFF2-40B4-BE49-F238E27FC236}">
                    <a16:creationId xmlns:a16="http://schemas.microsoft.com/office/drawing/2014/main" id="{1B6CBAF8-A88E-4F83-81EE-07EA3E706FFE}"/>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5" name="Graphic 2">
              <a:extLst>
                <a:ext uri="{FF2B5EF4-FFF2-40B4-BE49-F238E27FC236}">
                  <a16:creationId xmlns:a16="http://schemas.microsoft.com/office/drawing/2014/main" id="{CD77BF09-8C3C-486D-AA61-C8E0080A0731}"/>
                </a:ext>
              </a:extLst>
            </p:cNvPr>
            <p:cNvGrpSpPr/>
            <p:nvPr/>
          </p:nvGrpSpPr>
          <p:grpSpPr>
            <a:xfrm>
              <a:off x="7451315" y="4505225"/>
              <a:ext cx="200155" cy="306903"/>
              <a:chOff x="5557492" y="4674021"/>
              <a:chExt cx="454548" cy="696974"/>
            </a:xfrm>
            <a:solidFill>
              <a:schemeClr val="accent5"/>
            </a:solidFill>
          </p:grpSpPr>
          <p:sp>
            <p:nvSpPr>
              <p:cNvPr id="1793" name="Freeform: Shape 1792">
                <a:extLst>
                  <a:ext uri="{FF2B5EF4-FFF2-40B4-BE49-F238E27FC236}">
                    <a16:creationId xmlns:a16="http://schemas.microsoft.com/office/drawing/2014/main" id="{207397C4-C842-441D-9D91-C7193E3B94C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4" name="Freeform: Shape 1793">
                <a:extLst>
                  <a:ext uri="{FF2B5EF4-FFF2-40B4-BE49-F238E27FC236}">
                    <a16:creationId xmlns:a16="http://schemas.microsoft.com/office/drawing/2014/main" id="{3D348AD9-D600-42AC-9585-576B1273F67D}"/>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5" name="Freeform: Shape 1794">
                <a:extLst>
                  <a:ext uri="{FF2B5EF4-FFF2-40B4-BE49-F238E27FC236}">
                    <a16:creationId xmlns:a16="http://schemas.microsoft.com/office/drawing/2014/main" id="{A23834DF-CFBB-426A-8AEF-727CFA1AFA60}"/>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6" name="Freeform: Shape 1795">
                <a:extLst>
                  <a:ext uri="{FF2B5EF4-FFF2-40B4-BE49-F238E27FC236}">
                    <a16:creationId xmlns:a16="http://schemas.microsoft.com/office/drawing/2014/main" id="{696B3100-E3AD-4248-9F7A-8588E1AF4295}"/>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7" name="Freeform: Shape 1796">
                <a:extLst>
                  <a:ext uri="{FF2B5EF4-FFF2-40B4-BE49-F238E27FC236}">
                    <a16:creationId xmlns:a16="http://schemas.microsoft.com/office/drawing/2014/main" id="{F5415EEA-25B2-4E30-A5C7-A5B7783F2549}"/>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8" name="Freeform: Shape 1797">
                <a:extLst>
                  <a:ext uri="{FF2B5EF4-FFF2-40B4-BE49-F238E27FC236}">
                    <a16:creationId xmlns:a16="http://schemas.microsoft.com/office/drawing/2014/main" id="{94EBDB5E-17A0-477D-BE84-971EBF73B158}"/>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9" name="Freeform: Shape 1798">
                <a:extLst>
                  <a:ext uri="{FF2B5EF4-FFF2-40B4-BE49-F238E27FC236}">
                    <a16:creationId xmlns:a16="http://schemas.microsoft.com/office/drawing/2014/main" id="{491548C5-2103-45DE-B19A-C7D261632CD4}"/>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0" name="Freeform: Shape 1799">
                <a:extLst>
                  <a:ext uri="{FF2B5EF4-FFF2-40B4-BE49-F238E27FC236}">
                    <a16:creationId xmlns:a16="http://schemas.microsoft.com/office/drawing/2014/main" id="{03DA79BF-748D-4D88-9D76-C6F1248C440F}"/>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1" name="Freeform: Shape 1800">
                <a:extLst>
                  <a:ext uri="{FF2B5EF4-FFF2-40B4-BE49-F238E27FC236}">
                    <a16:creationId xmlns:a16="http://schemas.microsoft.com/office/drawing/2014/main" id="{3F04B98F-41B3-4E28-A6E2-11EC93F33F6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2" name="Freeform: Shape 1801">
                <a:extLst>
                  <a:ext uri="{FF2B5EF4-FFF2-40B4-BE49-F238E27FC236}">
                    <a16:creationId xmlns:a16="http://schemas.microsoft.com/office/drawing/2014/main" id="{3AD8E5A7-55A8-47ED-A699-F7309BC5A96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3" name="Freeform: Shape 1802">
                <a:extLst>
                  <a:ext uri="{FF2B5EF4-FFF2-40B4-BE49-F238E27FC236}">
                    <a16:creationId xmlns:a16="http://schemas.microsoft.com/office/drawing/2014/main" id="{C90FE63A-31F8-4858-99A9-DA495621E7A4}"/>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6" name="Graphic 2">
              <a:extLst>
                <a:ext uri="{FF2B5EF4-FFF2-40B4-BE49-F238E27FC236}">
                  <a16:creationId xmlns:a16="http://schemas.microsoft.com/office/drawing/2014/main" id="{669CBD19-71DB-4CB6-A6A9-301F0DF23C06}"/>
                </a:ext>
              </a:extLst>
            </p:cNvPr>
            <p:cNvGrpSpPr/>
            <p:nvPr/>
          </p:nvGrpSpPr>
          <p:grpSpPr>
            <a:xfrm>
              <a:off x="8170065" y="4429030"/>
              <a:ext cx="200155" cy="306903"/>
              <a:chOff x="5557492" y="4674021"/>
              <a:chExt cx="454548" cy="696974"/>
            </a:xfrm>
            <a:solidFill>
              <a:schemeClr val="accent5"/>
            </a:solidFill>
          </p:grpSpPr>
          <p:sp>
            <p:nvSpPr>
              <p:cNvPr id="1782" name="Freeform: Shape 1781">
                <a:extLst>
                  <a:ext uri="{FF2B5EF4-FFF2-40B4-BE49-F238E27FC236}">
                    <a16:creationId xmlns:a16="http://schemas.microsoft.com/office/drawing/2014/main" id="{64155CAF-17CC-4901-8A8C-F401FE1044F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3" name="Freeform: Shape 1782">
                <a:extLst>
                  <a:ext uri="{FF2B5EF4-FFF2-40B4-BE49-F238E27FC236}">
                    <a16:creationId xmlns:a16="http://schemas.microsoft.com/office/drawing/2014/main" id="{92EB1539-FCBD-45BF-A2FC-BF2D31ED0BE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4" name="Freeform: Shape 1783">
                <a:extLst>
                  <a:ext uri="{FF2B5EF4-FFF2-40B4-BE49-F238E27FC236}">
                    <a16:creationId xmlns:a16="http://schemas.microsoft.com/office/drawing/2014/main" id="{1D239C25-AEAC-40EB-ACC1-B55452713BAB}"/>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5" name="Freeform: Shape 1784">
                <a:extLst>
                  <a:ext uri="{FF2B5EF4-FFF2-40B4-BE49-F238E27FC236}">
                    <a16:creationId xmlns:a16="http://schemas.microsoft.com/office/drawing/2014/main" id="{122A981C-A125-4AF4-B752-3D3046C9E4CF}"/>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6" name="Freeform: Shape 1785">
                <a:extLst>
                  <a:ext uri="{FF2B5EF4-FFF2-40B4-BE49-F238E27FC236}">
                    <a16:creationId xmlns:a16="http://schemas.microsoft.com/office/drawing/2014/main" id="{07E93AD9-F42B-4DA8-AE25-6F576640582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7" name="Freeform: Shape 1786">
                <a:extLst>
                  <a:ext uri="{FF2B5EF4-FFF2-40B4-BE49-F238E27FC236}">
                    <a16:creationId xmlns:a16="http://schemas.microsoft.com/office/drawing/2014/main" id="{5C0E45B6-8F67-4DB6-9F28-1C03CDABFBF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8" name="Freeform: Shape 1787">
                <a:extLst>
                  <a:ext uri="{FF2B5EF4-FFF2-40B4-BE49-F238E27FC236}">
                    <a16:creationId xmlns:a16="http://schemas.microsoft.com/office/drawing/2014/main" id="{D41AE9BA-EABA-4424-AA51-80B94B99E86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9" name="Freeform: Shape 1788">
                <a:extLst>
                  <a:ext uri="{FF2B5EF4-FFF2-40B4-BE49-F238E27FC236}">
                    <a16:creationId xmlns:a16="http://schemas.microsoft.com/office/drawing/2014/main" id="{8C55EA1D-42DB-4D17-8A02-780489A0841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0" name="Freeform: Shape 1789">
                <a:extLst>
                  <a:ext uri="{FF2B5EF4-FFF2-40B4-BE49-F238E27FC236}">
                    <a16:creationId xmlns:a16="http://schemas.microsoft.com/office/drawing/2014/main" id="{E21E87F2-A54E-4919-8EAA-3E5795520F4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1" name="Freeform: Shape 1790">
                <a:extLst>
                  <a:ext uri="{FF2B5EF4-FFF2-40B4-BE49-F238E27FC236}">
                    <a16:creationId xmlns:a16="http://schemas.microsoft.com/office/drawing/2014/main" id="{9BAF7588-DAB6-49D1-B2A9-985784FE1D4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2" name="Freeform: Shape 1791">
                <a:extLst>
                  <a:ext uri="{FF2B5EF4-FFF2-40B4-BE49-F238E27FC236}">
                    <a16:creationId xmlns:a16="http://schemas.microsoft.com/office/drawing/2014/main" id="{98BB59A4-8D52-4A4E-A74A-3C5C98789EA3}"/>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7" name="Graphic 2">
              <a:extLst>
                <a:ext uri="{FF2B5EF4-FFF2-40B4-BE49-F238E27FC236}">
                  <a16:creationId xmlns:a16="http://schemas.microsoft.com/office/drawing/2014/main" id="{0807B418-748D-43EC-9D83-A07F960DC40A}"/>
                </a:ext>
              </a:extLst>
            </p:cNvPr>
            <p:cNvGrpSpPr/>
            <p:nvPr/>
          </p:nvGrpSpPr>
          <p:grpSpPr>
            <a:xfrm>
              <a:off x="7612025" y="4477447"/>
              <a:ext cx="200155" cy="306903"/>
              <a:chOff x="5557492" y="4674021"/>
              <a:chExt cx="454548" cy="696974"/>
            </a:xfrm>
            <a:solidFill>
              <a:schemeClr val="accent5"/>
            </a:solidFill>
          </p:grpSpPr>
          <p:sp>
            <p:nvSpPr>
              <p:cNvPr id="1771" name="Freeform: Shape 1770">
                <a:extLst>
                  <a:ext uri="{FF2B5EF4-FFF2-40B4-BE49-F238E27FC236}">
                    <a16:creationId xmlns:a16="http://schemas.microsoft.com/office/drawing/2014/main" id="{31AB8E3F-F365-4E4D-A565-8CD76C940D0A}"/>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2" name="Freeform: Shape 1771">
                <a:extLst>
                  <a:ext uri="{FF2B5EF4-FFF2-40B4-BE49-F238E27FC236}">
                    <a16:creationId xmlns:a16="http://schemas.microsoft.com/office/drawing/2014/main" id="{66FA4D85-C063-4B9F-B54B-F3201CACB779}"/>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3" name="Freeform: Shape 1772">
                <a:extLst>
                  <a:ext uri="{FF2B5EF4-FFF2-40B4-BE49-F238E27FC236}">
                    <a16:creationId xmlns:a16="http://schemas.microsoft.com/office/drawing/2014/main" id="{984BAA02-A211-45F7-A695-56F93A591FB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4" name="Freeform: Shape 1773">
                <a:extLst>
                  <a:ext uri="{FF2B5EF4-FFF2-40B4-BE49-F238E27FC236}">
                    <a16:creationId xmlns:a16="http://schemas.microsoft.com/office/drawing/2014/main" id="{554A4DFE-169E-488E-9D59-DE36E9356036}"/>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5" name="Freeform: Shape 1774">
                <a:extLst>
                  <a:ext uri="{FF2B5EF4-FFF2-40B4-BE49-F238E27FC236}">
                    <a16:creationId xmlns:a16="http://schemas.microsoft.com/office/drawing/2014/main" id="{D5719580-22E6-42FE-8268-C8E6CD7C1607}"/>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6" name="Freeform: Shape 1775">
                <a:extLst>
                  <a:ext uri="{FF2B5EF4-FFF2-40B4-BE49-F238E27FC236}">
                    <a16:creationId xmlns:a16="http://schemas.microsoft.com/office/drawing/2014/main" id="{1B95D683-B4BB-438D-98CF-78DE027A982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7" name="Freeform: Shape 1776">
                <a:extLst>
                  <a:ext uri="{FF2B5EF4-FFF2-40B4-BE49-F238E27FC236}">
                    <a16:creationId xmlns:a16="http://schemas.microsoft.com/office/drawing/2014/main" id="{5EE5D070-146C-4E7A-A5DD-CA0DFD9CA56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8" name="Freeform: Shape 1777">
                <a:extLst>
                  <a:ext uri="{FF2B5EF4-FFF2-40B4-BE49-F238E27FC236}">
                    <a16:creationId xmlns:a16="http://schemas.microsoft.com/office/drawing/2014/main" id="{EEDF2C53-E3B7-4F8B-8245-FC556F53CB08}"/>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9" name="Freeform: Shape 1778">
                <a:extLst>
                  <a:ext uri="{FF2B5EF4-FFF2-40B4-BE49-F238E27FC236}">
                    <a16:creationId xmlns:a16="http://schemas.microsoft.com/office/drawing/2014/main" id="{A9DE9461-C451-436E-9C44-224E8C2A808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0" name="Freeform: Shape 1779">
                <a:extLst>
                  <a:ext uri="{FF2B5EF4-FFF2-40B4-BE49-F238E27FC236}">
                    <a16:creationId xmlns:a16="http://schemas.microsoft.com/office/drawing/2014/main" id="{F8A5D44B-D14A-4852-867E-65CAA7671541}"/>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1" name="Freeform: Shape 1780">
                <a:extLst>
                  <a:ext uri="{FF2B5EF4-FFF2-40B4-BE49-F238E27FC236}">
                    <a16:creationId xmlns:a16="http://schemas.microsoft.com/office/drawing/2014/main" id="{9974BDB4-9CAD-49AB-AF3D-255583C7BBF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8" name="Graphic 543">
              <a:extLst>
                <a:ext uri="{FF2B5EF4-FFF2-40B4-BE49-F238E27FC236}">
                  <a16:creationId xmlns:a16="http://schemas.microsoft.com/office/drawing/2014/main" id="{FE8214CC-A18B-495C-87EC-D13676EF9582}"/>
                </a:ext>
              </a:extLst>
            </p:cNvPr>
            <p:cNvGrpSpPr/>
            <p:nvPr/>
          </p:nvGrpSpPr>
          <p:grpSpPr>
            <a:xfrm flipH="1">
              <a:off x="6878430" y="4345785"/>
              <a:ext cx="340475" cy="268796"/>
              <a:chOff x="6560122" y="4207448"/>
              <a:chExt cx="524843" cy="414350"/>
            </a:xfrm>
          </p:grpSpPr>
          <p:sp>
            <p:nvSpPr>
              <p:cNvPr id="1764" name="Freeform: Shape 1763">
                <a:extLst>
                  <a:ext uri="{FF2B5EF4-FFF2-40B4-BE49-F238E27FC236}">
                    <a16:creationId xmlns:a16="http://schemas.microsoft.com/office/drawing/2014/main" id="{A898ABB9-B110-45FA-A7A1-AA2F9F8C6078}"/>
                  </a:ext>
                </a:extLst>
              </p:cNvPr>
              <p:cNvSpPr/>
              <p:nvPr/>
            </p:nvSpPr>
            <p:spPr>
              <a:xfrm>
                <a:off x="6869503" y="4207448"/>
                <a:ext cx="110493" cy="165740"/>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5" name="Freeform: Shape 1764">
                <a:extLst>
                  <a:ext uri="{FF2B5EF4-FFF2-40B4-BE49-F238E27FC236}">
                    <a16:creationId xmlns:a16="http://schemas.microsoft.com/office/drawing/2014/main" id="{814D9E0D-6F70-4839-8B7F-A43E9D6322B3}"/>
                  </a:ext>
                </a:extLst>
              </p:cNvPr>
              <p:cNvSpPr/>
              <p:nvPr/>
            </p:nvSpPr>
            <p:spPr>
              <a:xfrm>
                <a:off x="6875028" y="4414623"/>
                <a:ext cx="193363" cy="193363"/>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solidFill>
                <a:schemeClr val="tx2"/>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6" name="Freeform: Shape 1765">
                <a:extLst>
                  <a:ext uri="{FF2B5EF4-FFF2-40B4-BE49-F238E27FC236}">
                    <a16:creationId xmlns:a16="http://schemas.microsoft.com/office/drawing/2014/main" id="{EA2EDB04-4BFC-4803-B582-0B6902670594}"/>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7" name="Freeform: Shape 1766">
                <a:extLst>
                  <a:ext uri="{FF2B5EF4-FFF2-40B4-BE49-F238E27FC236}">
                    <a16:creationId xmlns:a16="http://schemas.microsoft.com/office/drawing/2014/main" id="{16C5A3D7-97BD-4CED-A194-305DC777B142}"/>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tx2"/>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8" name="Freeform: Shape 1767">
                <a:extLst>
                  <a:ext uri="{FF2B5EF4-FFF2-40B4-BE49-F238E27FC236}">
                    <a16:creationId xmlns:a16="http://schemas.microsoft.com/office/drawing/2014/main" id="{6A2A3730-9326-4048-B4D6-0551448160C3}"/>
                  </a:ext>
                </a:extLst>
              </p:cNvPr>
              <p:cNvSpPr/>
              <p:nvPr/>
            </p:nvSpPr>
            <p:spPr>
              <a:xfrm>
                <a:off x="6753485" y="4574838"/>
                <a:ext cx="55247" cy="27623"/>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9" name="Freeform: Shape 1768">
                <a:extLst>
                  <a:ext uri="{FF2B5EF4-FFF2-40B4-BE49-F238E27FC236}">
                    <a16:creationId xmlns:a16="http://schemas.microsoft.com/office/drawing/2014/main" id="{13F8633D-DC18-4FEA-8110-4CEDC5F14393}"/>
                  </a:ext>
                </a:extLst>
              </p:cNvPr>
              <p:cNvSpPr/>
              <p:nvPr/>
            </p:nvSpPr>
            <p:spPr>
              <a:xfrm>
                <a:off x="6560122" y="4293080"/>
                <a:ext cx="193363" cy="248610"/>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0" name="Freeform: Shape 1769">
                <a:extLst>
                  <a:ext uri="{FF2B5EF4-FFF2-40B4-BE49-F238E27FC236}">
                    <a16:creationId xmlns:a16="http://schemas.microsoft.com/office/drawing/2014/main" id="{F8868F2B-6B73-4E22-A5D0-793B38EA2DFF}"/>
                  </a:ext>
                </a:extLst>
              </p:cNvPr>
              <p:cNvSpPr/>
              <p:nvPr/>
            </p:nvSpPr>
            <p:spPr>
              <a:xfrm>
                <a:off x="6747961" y="4207448"/>
                <a:ext cx="248610" cy="331480"/>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9" name="Graphic 2">
              <a:extLst>
                <a:ext uri="{FF2B5EF4-FFF2-40B4-BE49-F238E27FC236}">
                  <a16:creationId xmlns:a16="http://schemas.microsoft.com/office/drawing/2014/main" id="{3E1289C0-D1F5-4B94-B1D8-06FA940107EE}"/>
                </a:ext>
              </a:extLst>
            </p:cNvPr>
            <p:cNvGrpSpPr/>
            <p:nvPr/>
          </p:nvGrpSpPr>
          <p:grpSpPr>
            <a:xfrm>
              <a:off x="7253427" y="4514598"/>
              <a:ext cx="200155" cy="306903"/>
              <a:chOff x="5557492" y="4674021"/>
              <a:chExt cx="454548" cy="696974"/>
            </a:xfrm>
            <a:solidFill>
              <a:schemeClr val="accent5"/>
            </a:solidFill>
          </p:grpSpPr>
          <p:sp>
            <p:nvSpPr>
              <p:cNvPr id="1753" name="Freeform: Shape 1752">
                <a:extLst>
                  <a:ext uri="{FF2B5EF4-FFF2-40B4-BE49-F238E27FC236}">
                    <a16:creationId xmlns:a16="http://schemas.microsoft.com/office/drawing/2014/main" id="{32F93CAB-3B20-4BE5-9786-BCD35F6AE4FB}"/>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4" name="Freeform: Shape 1753">
                <a:extLst>
                  <a:ext uri="{FF2B5EF4-FFF2-40B4-BE49-F238E27FC236}">
                    <a16:creationId xmlns:a16="http://schemas.microsoft.com/office/drawing/2014/main" id="{3921011E-905D-4975-B493-76D68EEED93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5" name="Freeform: Shape 1754">
                <a:extLst>
                  <a:ext uri="{FF2B5EF4-FFF2-40B4-BE49-F238E27FC236}">
                    <a16:creationId xmlns:a16="http://schemas.microsoft.com/office/drawing/2014/main" id="{D7153990-D451-4FEE-89D4-8D8B41AF775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6" name="Freeform: Shape 1755">
                <a:extLst>
                  <a:ext uri="{FF2B5EF4-FFF2-40B4-BE49-F238E27FC236}">
                    <a16:creationId xmlns:a16="http://schemas.microsoft.com/office/drawing/2014/main" id="{18BA7B35-BF1F-4F32-AEB3-D30B75BE98CE}"/>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7" name="Freeform: Shape 1756">
                <a:extLst>
                  <a:ext uri="{FF2B5EF4-FFF2-40B4-BE49-F238E27FC236}">
                    <a16:creationId xmlns:a16="http://schemas.microsoft.com/office/drawing/2014/main" id="{F33C115E-5901-4F2B-A86D-32C2BE7DE62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8" name="Freeform: Shape 1757">
                <a:extLst>
                  <a:ext uri="{FF2B5EF4-FFF2-40B4-BE49-F238E27FC236}">
                    <a16:creationId xmlns:a16="http://schemas.microsoft.com/office/drawing/2014/main" id="{161233FE-6BA6-40C5-9A50-EC540FD01D74}"/>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9" name="Freeform: Shape 1758">
                <a:extLst>
                  <a:ext uri="{FF2B5EF4-FFF2-40B4-BE49-F238E27FC236}">
                    <a16:creationId xmlns:a16="http://schemas.microsoft.com/office/drawing/2014/main" id="{71F0A121-C332-4A2D-9169-74C23910D822}"/>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0" name="Freeform: Shape 1759">
                <a:extLst>
                  <a:ext uri="{FF2B5EF4-FFF2-40B4-BE49-F238E27FC236}">
                    <a16:creationId xmlns:a16="http://schemas.microsoft.com/office/drawing/2014/main" id="{1876293E-7C66-43B4-AA2A-3FD579DC572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1" name="Freeform: Shape 1760">
                <a:extLst>
                  <a:ext uri="{FF2B5EF4-FFF2-40B4-BE49-F238E27FC236}">
                    <a16:creationId xmlns:a16="http://schemas.microsoft.com/office/drawing/2014/main" id="{23A75C04-3739-4146-AFB3-2F4ECE40292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2" name="Freeform: Shape 1761">
                <a:extLst>
                  <a:ext uri="{FF2B5EF4-FFF2-40B4-BE49-F238E27FC236}">
                    <a16:creationId xmlns:a16="http://schemas.microsoft.com/office/drawing/2014/main" id="{256B3443-1C92-455F-BA4A-07C96C098804}"/>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3" name="Freeform: Shape 1762">
                <a:extLst>
                  <a:ext uri="{FF2B5EF4-FFF2-40B4-BE49-F238E27FC236}">
                    <a16:creationId xmlns:a16="http://schemas.microsoft.com/office/drawing/2014/main" id="{5BFE660A-B7D2-4B8E-849D-2406C599F80A}"/>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0" name="Graphic 2">
              <a:extLst>
                <a:ext uri="{FF2B5EF4-FFF2-40B4-BE49-F238E27FC236}">
                  <a16:creationId xmlns:a16="http://schemas.microsoft.com/office/drawing/2014/main" id="{D217E7B7-B46B-4791-A069-E2473244255C}"/>
                </a:ext>
              </a:extLst>
            </p:cNvPr>
            <p:cNvGrpSpPr/>
            <p:nvPr/>
          </p:nvGrpSpPr>
          <p:grpSpPr>
            <a:xfrm>
              <a:off x="7857164" y="4457139"/>
              <a:ext cx="200155" cy="306903"/>
              <a:chOff x="5557492" y="4674021"/>
              <a:chExt cx="454548" cy="696974"/>
            </a:xfrm>
            <a:solidFill>
              <a:schemeClr val="accent5"/>
            </a:solidFill>
          </p:grpSpPr>
          <p:sp>
            <p:nvSpPr>
              <p:cNvPr id="1742" name="Freeform: Shape 1741">
                <a:extLst>
                  <a:ext uri="{FF2B5EF4-FFF2-40B4-BE49-F238E27FC236}">
                    <a16:creationId xmlns:a16="http://schemas.microsoft.com/office/drawing/2014/main" id="{7D634ED3-0DB8-4AA6-B24E-B08952209992}"/>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3" name="Freeform: Shape 1742">
                <a:extLst>
                  <a:ext uri="{FF2B5EF4-FFF2-40B4-BE49-F238E27FC236}">
                    <a16:creationId xmlns:a16="http://schemas.microsoft.com/office/drawing/2014/main" id="{EB0FCBAE-244D-433E-9A98-B96FA2337924}"/>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4" name="Freeform: Shape 1743">
                <a:extLst>
                  <a:ext uri="{FF2B5EF4-FFF2-40B4-BE49-F238E27FC236}">
                    <a16:creationId xmlns:a16="http://schemas.microsoft.com/office/drawing/2014/main" id="{CDADFD9B-79F5-4D46-96CC-8FC318B5C97C}"/>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5" name="Freeform: Shape 1744">
                <a:extLst>
                  <a:ext uri="{FF2B5EF4-FFF2-40B4-BE49-F238E27FC236}">
                    <a16:creationId xmlns:a16="http://schemas.microsoft.com/office/drawing/2014/main" id="{E2D6C4E8-3BD9-4911-989F-614BD0AEF732}"/>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6" name="Freeform: Shape 1745">
                <a:extLst>
                  <a:ext uri="{FF2B5EF4-FFF2-40B4-BE49-F238E27FC236}">
                    <a16:creationId xmlns:a16="http://schemas.microsoft.com/office/drawing/2014/main" id="{8CBD0031-33DB-4DD6-B63C-9DE305B623AB}"/>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7" name="Freeform: Shape 1746">
                <a:extLst>
                  <a:ext uri="{FF2B5EF4-FFF2-40B4-BE49-F238E27FC236}">
                    <a16:creationId xmlns:a16="http://schemas.microsoft.com/office/drawing/2014/main" id="{A1332AA4-2DB8-4989-8554-7CCE390B2DF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8" name="Freeform: Shape 1747">
                <a:extLst>
                  <a:ext uri="{FF2B5EF4-FFF2-40B4-BE49-F238E27FC236}">
                    <a16:creationId xmlns:a16="http://schemas.microsoft.com/office/drawing/2014/main" id="{C8488D37-BF99-44B2-AC31-56CE628CED89}"/>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9" name="Freeform: Shape 1748">
                <a:extLst>
                  <a:ext uri="{FF2B5EF4-FFF2-40B4-BE49-F238E27FC236}">
                    <a16:creationId xmlns:a16="http://schemas.microsoft.com/office/drawing/2014/main" id="{B448CE62-D867-479A-8CFB-DACA2E97B6E4}"/>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0" name="Freeform: Shape 1749">
                <a:extLst>
                  <a:ext uri="{FF2B5EF4-FFF2-40B4-BE49-F238E27FC236}">
                    <a16:creationId xmlns:a16="http://schemas.microsoft.com/office/drawing/2014/main" id="{51620ECF-B79E-4CEA-9876-AB856F0D814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1" name="Freeform: Shape 1750">
                <a:extLst>
                  <a:ext uri="{FF2B5EF4-FFF2-40B4-BE49-F238E27FC236}">
                    <a16:creationId xmlns:a16="http://schemas.microsoft.com/office/drawing/2014/main" id="{90360B77-ED73-4532-A4A7-CB64BFEEB6A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2" name="Freeform: Shape 1751">
                <a:extLst>
                  <a:ext uri="{FF2B5EF4-FFF2-40B4-BE49-F238E27FC236}">
                    <a16:creationId xmlns:a16="http://schemas.microsoft.com/office/drawing/2014/main" id="{4E735FBC-E92C-47B6-9567-D118FF0E3EE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1" name="Graphic 2">
              <a:extLst>
                <a:ext uri="{FF2B5EF4-FFF2-40B4-BE49-F238E27FC236}">
                  <a16:creationId xmlns:a16="http://schemas.microsoft.com/office/drawing/2014/main" id="{DBF5AB5D-588A-46F8-B4F4-EB2990E7A2FC}"/>
                </a:ext>
              </a:extLst>
            </p:cNvPr>
            <p:cNvGrpSpPr/>
            <p:nvPr/>
          </p:nvGrpSpPr>
          <p:grpSpPr>
            <a:xfrm>
              <a:off x="7780839" y="4538103"/>
              <a:ext cx="200155" cy="306903"/>
              <a:chOff x="5557492" y="4674021"/>
              <a:chExt cx="454548" cy="696974"/>
            </a:xfrm>
            <a:solidFill>
              <a:schemeClr val="accent5"/>
            </a:solidFill>
          </p:grpSpPr>
          <p:sp>
            <p:nvSpPr>
              <p:cNvPr id="1731" name="Freeform: Shape 1730">
                <a:extLst>
                  <a:ext uri="{FF2B5EF4-FFF2-40B4-BE49-F238E27FC236}">
                    <a16:creationId xmlns:a16="http://schemas.microsoft.com/office/drawing/2014/main" id="{885FD7E2-C393-4FB1-8FB7-A7B92540B8CF}"/>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2" name="Freeform: Shape 1731">
                <a:extLst>
                  <a:ext uri="{FF2B5EF4-FFF2-40B4-BE49-F238E27FC236}">
                    <a16:creationId xmlns:a16="http://schemas.microsoft.com/office/drawing/2014/main" id="{CA7B8681-7825-4E8B-9C6A-ED635AA5A13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3" name="Freeform: Shape 1732">
                <a:extLst>
                  <a:ext uri="{FF2B5EF4-FFF2-40B4-BE49-F238E27FC236}">
                    <a16:creationId xmlns:a16="http://schemas.microsoft.com/office/drawing/2014/main" id="{119B16AA-1EFF-4C9C-9144-58F72EC5E122}"/>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4" name="Freeform: Shape 1733">
                <a:extLst>
                  <a:ext uri="{FF2B5EF4-FFF2-40B4-BE49-F238E27FC236}">
                    <a16:creationId xmlns:a16="http://schemas.microsoft.com/office/drawing/2014/main" id="{A7860295-40DA-403E-8244-1047F153B227}"/>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5" name="Freeform: Shape 1734">
                <a:extLst>
                  <a:ext uri="{FF2B5EF4-FFF2-40B4-BE49-F238E27FC236}">
                    <a16:creationId xmlns:a16="http://schemas.microsoft.com/office/drawing/2014/main" id="{72CD9C0C-E743-4F1D-9E43-B6E7590DAC0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6" name="Freeform: Shape 1735">
                <a:extLst>
                  <a:ext uri="{FF2B5EF4-FFF2-40B4-BE49-F238E27FC236}">
                    <a16:creationId xmlns:a16="http://schemas.microsoft.com/office/drawing/2014/main" id="{20867D6C-68C5-4910-B32C-EFC7FEE22B3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7" name="Freeform: Shape 1736">
                <a:extLst>
                  <a:ext uri="{FF2B5EF4-FFF2-40B4-BE49-F238E27FC236}">
                    <a16:creationId xmlns:a16="http://schemas.microsoft.com/office/drawing/2014/main" id="{BA2B6511-74A2-434A-9A0F-9DCD1DD747B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8" name="Freeform: Shape 1737">
                <a:extLst>
                  <a:ext uri="{FF2B5EF4-FFF2-40B4-BE49-F238E27FC236}">
                    <a16:creationId xmlns:a16="http://schemas.microsoft.com/office/drawing/2014/main" id="{682562F9-3DA7-4126-8F88-4857450CAAC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9" name="Freeform: Shape 1738">
                <a:extLst>
                  <a:ext uri="{FF2B5EF4-FFF2-40B4-BE49-F238E27FC236}">
                    <a16:creationId xmlns:a16="http://schemas.microsoft.com/office/drawing/2014/main" id="{9368680F-2EB4-46B3-AB44-9613D9968FA7}"/>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0" name="Freeform: Shape 1739">
                <a:extLst>
                  <a:ext uri="{FF2B5EF4-FFF2-40B4-BE49-F238E27FC236}">
                    <a16:creationId xmlns:a16="http://schemas.microsoft.com/office/drawing/2014/main" id="{5FD02131-59C4-4B1D-927F-1802664481C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1" name="Freeform: Shape 1740">
                <a:extLst>
                  <a:ext uri="{FF2B5EF4-FFF2-40B4-BE49-F238E27FC236}">
                    <a16:creationId xmlns:a16="http://schemas.microsoft.com/office/drawing/2014/main" id="{8B6CF89A-B46A-47C6-8870-0ED08780E2D3}"/>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2" name="Graphic 2">
              <a:extLst>
                <a:ext uri="{FF2B5EF4-FFF2-40B4-BE49-F238E27FC236}">
                  <a16:creationId xmlns:a16="http://schemas.microsoft.com/office/drawing/2014/main" id="{18A56034-1830-49AD-94A4-8F6440F61343}"/>
                </a:ext>
              </a:extLst>
            </p:cNvPr>
            <p:cNvGrpSpPr/>
            <p:nvPr/>
          </p:nvGrpSpPr>
          <p:grpSpPr>
            <a:xfrm>
              <a:off x="7997768" y="4493258"/>
              <a:ext cx="200155" cy="306903"/>
              <a:chOff x="5557492" y="4674021"/>
              <a:chExt cx="454548" cy="696974"/>
            </a:xfrm>
            <a:solidFill>
              <a:schemeClr val="accent5"/>
            </a:solidFill>
          </p:grpSpPr>
          <p:sp>
            <p:nvSpPr>
              <p:cNvPr id="1720" name="Freeform: Shape 1719">
                <a:extLst>
                  <a:ext uri="{FF2B5EF4-FFF2-40B4-BE49-F238E27FC236}">
                    <a16:creationId xmlns:a16="http://schemas.microsoft.com/office/drawing/2014/main" id="{F9D19D61-40FD-4CDA-8AFB-ABDCF74E92FC}"/>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1" name="Freeform: Shape 1720">
                <a:extLst>
                  <a:ext uri="{FF2B5EF4-FFF2-40B4-BE49-F238E27FC236}">
                    <a16:creationId xmlns:a16="http://schemas.microsoft.com/office/drawing/2014/main" id="{6A4ACAF6-45E7-4625-9634-8C3C3F26E2DE}"/>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2" name="Freeform: Shape 1721">
                <a:extLst>
                  <a:ext uri="{FF2B5EF4-FFF2-40B4-BE49-F238E27FC236}">
                    <a16:creationId xmlns:a16="http://schemas.microsoft.com/office/drawing/2014/main" id="{97602F4C-BAC8-4C29-B1DD-14C53722D6F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3" name="Freeform: Shape 1722">
                <a:extLst>
                  <a:ext uri="{FF2B5EF4-FFF2-40B4-BE49-F238E27FC236}">
                    <a16:creationId xmlns:a16="http://schemas.microsoft.com/office/drawing/2014/main" id="{8FC0802C-DB5B-4F07-9D93-D344858FB5A1}"/>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4" name="Freeform: Shape 1723">
                <a:extLst>
                  <a:ext uri="{FF2B5EF4-FFF2-40B4-BE49-F238E27FC236}">
                    <a16:creationId xmlns:a16="http://schemas.microsoft.com/office/drawing/2014/main" id="{FEF2C433-EEEE-417F-9DC7-CEECC8D8F3F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5" name="Freeform: Shape 1724">
                <a:extLst>
                  <a:ext uri="{FF2B5EF4-FFF2-40B4-BE49-F238E27FC236}">
                    <a16:creationId xmlns:a16="http://schemas.microsoft.com/office/drawing/2014/main" id="{6606C810-8E60-46EC-8F5F-EB51AF1253BA}"/>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6" name="Freeform: Shape 1725">
                <a:extLst>
                  <a:ext uri="{FF2B5EF4-FFF2-40B4-BE49-F238E27FC236}">
                    <a16:creationId xmlns:a16="http://schemas.microsoft.com/office/drawing/2014/main" id="{DA1343B1-DFD2-4661-B987-94A09E2A9E4D}"/>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7" name="Freeform: Shape 1726">
                <a:extLst>
                  <a:ext uri="{FF2B5EF4-FFF2-40B4-BE49-F238E27FC236}">
                    <a16:creationId xmlns:a16="http://schemas.microsoft.com/office/drawing/2014/main" id="{827B9D41-2FB4-40A9-A7EF-67976CBE7EF5}"/>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8" name="Freeform: Shape 1727">
                <a:extLst>
                  <a:ext uri="{FF2B5EF4-FFF2-40B4-BE49-F238E27FC236}">
                    <a16:creationId xmlns:a16="http://schemas.microsoft.com/office/drawing/2014/main" id="{0A6CF2D2-1553-4984-BFE3-76A3E4814FE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9" name="Freeform: Shape 1728">
                <a:extLst>
                  <a:ext uri="{FF2B5EF4-FFF2-40B4-BE49-F238E27FC236}">
                    <a16:creationId xmlns:a16="http://schemas.microsoft.com/office/drawing/2014/main" id="{CA111690-A986-4AD6-B38E-8286B8AF7775}"/>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0" name="Freeform: Shape 1729">
                <a:extLst>
                  <a:ext uri="{FF2B5EF4-FFF2-40B4-BE49-F238E27FC236}">
                    <a16:creationId xmlns:a16="http://schemas.microsoft.com/office/drawing/2014/main" id="{BC25AC46-97F6-4515-99BE-0D2D59973AB0}"/>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3" name="Graphic 2">
              <a:extLst>
                <a:ext uri="{FF2B5EF4-FFF2-40B4-BE49-F238E27FC236}">
                  <a16:creationId xmlns:a16="http://schemas.microsoft.com/office/drawing/2014/main" id="{DB3414E0-63D3-438E-8D38-FC4D7695BFD1}"/>
                </a:ext>
              </a:extLst>
            </p:cNvPr>
            <p:cNvGrpSpPr/>
            <p:nvPr/>
          </p:nvGrpSpPr>
          <p:grpSpPr>
            <a:xfrm>
              <a:off x="8171855" y="4530883"/>
              <a:ext cx="200155" cy="306903"/>
              <a:chOff x="5557492" y="4674021"/>
              <a:chExt cx="454548" cy="696974"/>
            </a:xfrm>
            <a:solidFill>
              <a:schemeClr val="accent5"/>
            </a:solidFill>
          </p:grpSpPr>
          <p:sp>
            <p:nvSpPr>
              <p:cNvPr id="1709" name="Freeform: Shape 1708">
                <a:extLst>
                  <a:ext uri="{FF2B5EF4-FFF2-40B4-BE49-F238E27FC236}">
                    <a16:creationId xmlns:a16="http://schemas.microsoft.com/office/drawing/2014/main" id="{5B71E8E0-2BFE-4695-88D7-5355C201517E}"/>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0" name="Freeform: Shape 1709">
                <a:extLst>
                  <a:ext uri="{FF2B5EF4-FFF2-40B4-BE49-F238E27FC236}">
                    <a16:creationId xmlns:a16="http://schemas.microsoft.com/office/drawing/2014/main" id="{CA71AA78-D6FE-4CC4-BB31-4F78218A59F5}"/>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1" name="Freeform: Shape 1710">
                <a:extLst>
                  <a:ext uri="{FF2B5EF4-FFF2-40B4-BE49-F238E27FC236}">
                    <a16:creationId xmlns:a16="http://schemas.microsoft.com/office/drawing/2014/main" id="{C7AF7242-4AFA-4D1D-884A-421C628653D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2" name="Freeform: Shape 1711">
                <a:extLst>
                  <a:ext uri="{FF2B5EF4-FFF2-40B4-BE49-F238E27FC236}">
                    <a16:creationId xmlns:a16="http://schemas.microsoft.com/office/drawing/2014/main" id="{5FACD552-F9F1-4D4C-89C0-E1DEF8BC322E}"/>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3" name="Freeform: Shape 1712">
                <a:extLst>
                  <a:ext uri="{FF2B5EF4-FFF2-40B4-BE49-F238E27FC236}">
                    <a16:creationId xmlns:a16="http://schemas.microsoft.com/office/drawing/2014/main" id="{F169835C-096F-494A-8FDE-ED6E33A0F0E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4" name="Freeform: Shape 1713">
                <a:extLst>
                  <a:ext uri="{FF2B5EF4-FFF2-40B4-BE49-F238E27FC236}">
                    <a16:creationId xmlns:a16="http://schemas.microsoft.com/office/drawing/2014/main" id="{90271E1D-4C57-4068-B5CB-CD497464393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5" name="Freeform: Shape 1714">
                <a:extLst>
                  <a:ext uri="{FF2B5EF4-FFF2-40B4-BE49-F238E27FC236}">
                    <a16:creationId xmlns:a16="http://schemas.microsoft.com/office/drawing/2014/main" id="{84B7003C-CB89-4C5E-9F06-4393A6FE84F2}"/>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6" name="Freeform: Shape 1715">
                <a:extLst>
                  <a:ext uri="{FF2B5EF4-FFF2-40B4-BE49-F238E27FC236}">
                    <a16:creationId xmlns:a16="http://schemas.microsoft.com/office/drawing/2014/main" id="{EB9FD328-29B7-4A3F-8022-0C1945EAC75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7" name="Freeform: Shape 1716">
                <a:extLst>
                  <a:ext uri="{FF2B5EF4-FFF2-40B4-BE49-F238E27FC236}">
                    <a16:creationId xmlns:a16="http://schemas.microsoft.com/office/drawing/2014/main" id="{A5BEDBD6-149F-4BAE-B107-1E0C00F0336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8" name="Freeform: Shape 1717">
                <a:extLst>
                  <a:ext uri="{FF2B5EF4-FFF2-40B4-BE49-F238E27FC236}">
                    <a16:creationId xmlns:a16="http://schemas.microsoft.com/office/drawing/2014/main" id="{9E6EEE5A-7637-4085-B5C6-8A476DC7F650}"/>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9" name="Freeform: Shape 1718">
                <a:extLst>
                  <a:ext uri="{FF2B5EF4-FFF2-40B4-BE49-F238E27FC236}">
                    <a16:creationId xmlns:a16="http://schemas.microsoft.com/office/drawing/2014/main" id="{FA01FF20-8389-452E-918D-86CD2CD7B432}"/>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4" name="Graphic 2">
              <a:extLst>
                <a:ext uri="{FF2B5EF4-FFF2-40B4-BE49-F238E27FC236}">
                  <a16:creationId xmlns:a16="http://schemas.microsoft.com/office/drawing/2014/main" id="{11FDD64C-A98F-4B48-BE3D-4CB44C6AF4F0}"/>
                </a:ext>
              </a:extLst>
            </p:cNvPr>
            <p:cNvGrpSpPr/>
            <p:nvPr/>
          </p:nvGrpSpPr>
          <p:grpSpPr>
            <a:xfrm>
              <a:off x="8378718" y="4476564"/>
              <a:ext cx="200155" cy="306903"/>
              <a:chOff x="5557492" y="4674021"/>
              <a:chExt cx="454548" cy="696974"/>
            </a:xfrm>
            <a:solidFill>
              <a:schemeClr val="accent5"/>
            </a:solidFill>
          </p:grpSpPr>
          <p:sp>
            <p:nvSpPr>
              <p:cNvPr id="1698" name="Freeform: Shape 1697">
                <a:extLst>
                  <a:ext uri="{FF2B5EF4-FFF2-40B4-BE49-F238E27FC236}">
                    <a16:creationId xmlns:a16="http://schemas.microsoft.com/office/drawing/2014/main" id="{3FB518BE-E57A-4301-A026-B351F5B22EF9}"/>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9" name="Freeform: Shape 1698">
                <a:extLst>
                  <a:ext uri="{FF2B5EF4-FFF2-40B4-BE49-F238E27FC236}">
                    <a16:creationId xmlns:a16="http://schemas.microsoft.com/office/drawing/2014/main" id="{E0BBA866-8F5D-4677-A773-6E596F0D095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0" name="Freeform: Shape 1699">
                <a:extLst>
                  <a:ext uri="{FF2B5EF4-FFF2-40B4-BE49-F238E27FC236}">
                    <a16:creationId xmlns:a16="http://schemas.microsoft.com/office/drawing/2014/main" id="{11409C95-8F76-455E-B326-9FF4B4C11C4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1" name="Freeform: Shape 1700">
                <a:extLst>
                  <a:ext uri="{FF2B5EF4-FFF2-40B4-BE49-F238E27FC236}">
                    <a16:creationId xmlns:a16="http://schemas.microsoft.com/office/drawing/2014/main" id="{5E2D1906-E8D6-4FF0-88DD-334364B8D850}"/>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2" name="Freeform: Shape 1701">
                <a:extLst>
                  <a:ext uri="{FF2B5EF4-FFF2-40B4-BE49-F238E27FC236}">
                    <a16:creationId xmlns:a16="http://schemas.microsoft.com/office/drawing/2014/main" id="{B4AC2338-4968-497F-8F57-74E100634BC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3" name="Freeform: Shape 1702">
                <a:extLst>
                  <a:ext uri="{FF2B5EF4-FFF2-40B4-BE49-F238E27FC236}">
                    <a16:creationId xmlns:a16="http://schemas.microsoft.com/office/drawing/2014/main" id="{E6B49117-8D06-489E-B924-61E4D9F47F6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4" name="Freeform: Shape 1703">
                <a:extLst>
                  <a:ext uri="{FF2B5EF4-FFF2-40B4-BE49-F238E27FC236}">
                    <a16:creationId xmlns:a16="http://schemas.microsoft.com/office/drawing/2014/main" id="{1FA055F3-70D2-4587-B157-76CC0056C4C8}"/>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5" name="Freeform: Shape 1704">
                <a:extLst>
                  <a:ext uri="{FF2B5EF4-FFF2-40B4-BE49-F238E27FC236}">
                    <a16:creationId xmlns:a16="http://schemas.microsoft.com/office/drawing/2014/main" id="{FA073CD7-2157-44CE-B2F2-A2F99B11A021}"/>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6" name="Freeform: Shape 1705">
                <a:extLst>
                  <a:ext uri="{FF2B5EF4-FFF2-40B4-BE49-F238E27FC236}">
                    <a16:creationId xmlns:a16="http://schemas.microsoft.com/office/drawing/2014/main" id="{E1C91002-3F03-49DF-9D10-ADD7B256E27C}"/>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7" name="Freeform: Shape 1706">
                <a:extLst>
                  <a:ext uri="{FF2B5EF4-FFF2-40B4-BE49-F238E27FC236}">
                    <a16:creationId xmlns:a16="http://schemas.microsoft.com/office/drawing/2014/main" id="{EF904F1E-C0B7-4C23-B5A8-455BC145545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8" name="Freeform: Shape 1707">
                <a:extLst>
                  <a:ext uri="{FF2B5EF4-FFF2-40B4-BE49-F238E27FC236}">
                    <a16:creationId xmlns:a16="http://schemas.microsoft.com/office/drawing/2014/main" id="{6958A5B3-3C1F-4FB6-BD58-BB4FD28E209F}"/>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5" name="Group 1694">
              <a:extLst>
                <a:ext uri="{FF2B5EF4-FFF2-40B4-BE49-F238E27FC236}">
                  <a16:creationId xmlns:a16="http://schemas.microsoft.com/office/drawing/2014/main" id="{5E68696C-0F5D-40FD-A8D6-534A4EB41F11}"/>
                </a:ext>
              </a:extLst>
            </p:cNvPr>
            <p:cNvGrpSpPr/>
            <p:nvPr/>
          </p:nvGrpSpPr>
          <p:grpSpPr>
            <a:xfrm>
              <a:off x="7426331" y="4248611"/>
              <a:ext cx="160614" cy="309781"/>
              <a:chOff x="1432395" y="1223018"/>
              <a:chExt cx="149898" cy="289112"/>
            </a:xfrm>
            <a:solidFill>
              <a:schemeClr val="tx2"/>
            </a:solidFill>
          </p:grpSpPr>
          <p:sp>
            <p:nvSpPr>
              <p:cNvPr id="1696" name="Graphic 21">
                <a:extLst>
                  <a:ext uri="{FF2B5EF4-FFF2-40B4-BE49-F238E27FC236}">
                    <a16:creationId xmlns:a16="http://schemas.microsoft.com/office/drawing/2014/main" id="{54CB46D0-1998-4701-B998-090B22EF657F}"/>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97" name="Rectangle 1696">
                <a:extLst>
                  <a:ext uri="{FF2B5EF4-FFF2-40B4-BE49-F238E27FC236}">
                    <a16:creationId xmlns:a16="http://schemas.microsoft.com/office/drawing/2014/main" id="{38B35D02-66D9-4FCE-AAED-82C1D520E289}"/>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16" name="Edge">
            <a:extLst>
              <a:ext uri="{FF2B5EF4-FFF2-40B4-BE49-F238E27FC236}">
                <a16:creationId xmlns:a16="http://schemas.microsoft.com/office/drawing/2014/main" id="{84A5FB8F-4033-4B19-BD6F-0AD022E1185F}"/>
              </a:ext>
            </a:extLst>
          </p:cNvPr>
          <p:cNvGrpSpPr/>
          <p:nvPr/>
        </p:nvGrpSpPr>
        <p:grpSpPr>
          <a:xfrm>
            <a:off x="5520331" y="5461840"/>
            <a:ext cx="717184" cy="500306"/>
            <a:chOff x="6175710" y="5875945"/>
            <a:chExt cx="717184" cy="500306"/>
          </a:xfrm>
          <a:solidFill>
            <a:schemeClr val="accent2"/>
          </a:solidFill>
        </p:grpSpPr>
        <p:sp>
          <p:nvSpPr>
            <p:cNvPr id="1818" name="TextBox 1817">
              <a:extLst>
                <a:ext uri="{FF2B5EF4-FFF2-40B4-BE49-F238E27FC236}">
                  <a16:creationId xmlns:a16="http://schemas.microsoft.com/office/drawing/2014/main" id="{B11D72C1-D250-4492-8B2B-DEE3E239B1F8}"/>
                </a:ext>
              </a:extLst>
            </p:cNvPr>
            <p:cNvSpPr txBox="1"/>
            <p:nvPr/>
          </p:nvSpPr>
          <p:spPr>
            <a:xfrm>
              <a:off x="6175710" y="5875945"/>
              <a:ext cx="717184"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Edge</a:t>
              </a:r>
            </a:p>
          </p:txBody>
        </p:sp>
        <p:sp>
          <p:nvSpPr>
            <p:cNvPr id="1817" name="Oval 1816">
              <a:extLst>
                <a:ext uri="{FF2B5EF4-FFF2-40B4-BE49-F238E27FC236}">
                  <a16:creationId xmlns:a16="http://schemas.microsoft.com/office/drawing/2014/main" id="{4A7CD844-C403-4746-98E5-0F9A93A64F1F}"/>
                </a:ext>
              </a:extLst>
            </p:cNvPr>
            <p:cNvSpPr/>
            <p:nvPr/>
          </p:nvSpPr>
          <p:spPr bwMode="auto">
            <a:xfrm>
              <a:off x="6488582" y="6284811"/>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grpSp>
        <p:nvGrpSpPr>
          <p:cNvPr id="1819" name="AI">
            <a:extLst>
              <a:ext uri="{FF2B5EF4-FFF2-40B4-BE49-F238E27FC236}">
                <a16:creationId xmlns:a16="http://schemas.microsoft.com/office/drawing/2014/main" id="{0E16B37C-5137-489C-B2C2-14B6A665DDC0}"/>
              </a:ext>
            </a:extLst>
          </p:cNvPr>
          <p:cNvGrpSpPr/>
          <p:nvPr/>
        </p:nvGrpSpPr>
        <p:grpSpPr>
          <a:xfrm>
            <a:off x="7849232" y="5312935"/>
            <a:ext cx="516809" cy="500306"/>
            <a:chOff x="9183873" y="5693305"/>
            <a:chExt cx="516809" cy="500306"/>
          </a:xfrm>
          <a:solidFill>
            <a:schemeClr val="accent2"/>
          </a:solidFill>
        </p:grpSpPr>
        <p:sp>
          <p:nvSpPr>
            <p:cNvPr id="1821" name="TextBox 1820">
              <a:extLst>
                <a:ext uri="{FF2B5EF4-FFF2-40B4-BE49-F238E27FC236}">
                  <a16:creationId xmlns:a16="http://schemas.microsoft.com/office/drawing/2014/main" id="{4483F3B8-6380-4385-9E84-F9FFDE9AEE4E}"/>
                </a:ext>
              </a:extLst>
            </p:cNvPr>
            <p:cNvSpPr txBox="1"/>
            <p:nvPr/>
          </p:nvSpPr>
          <p:spPr>
            <a:xfrm>
              <a:off x="9183873" y="5693305"/>
              <a:ext cx="516809"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AI</a:t>
              </a:r>
            </a:p>
          </p:txBody>
        </p:sp>
        <p:sp>
          <p:nvSpPr>
            <p:cNvPr id="1820" name="Oval 1819">
              <a:extLst>
                <a:ext uri="{FF2B5EF4-FFF2-40B4-BE49-F238E27FC236}">
                  <a16:creationId xmlns:a16="http://schemas.microsoft.com/office/drawing/2014/main" id="{235DA92F-2D2C-47E7-B1F8-E563FDD0240F}"/>
                </a:ext>
              </a:extLst>
            </p:cNvPr>
            <p:cNvSpPr/>
            <p:nvPr/>
          </p:nvSpPr>
          <p:spPr bwMode="auto">
            <a:xfrm>
              <a:off x="9396557" y="6102171"/>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grpSp>
        <p:nvGrpSpPr>
          <p:cNvPr id="1822" name="5G">
            <a:extLst>
              <a:ext uri="{FF2B5EF4-FFF2-40B4-BE49-F238E27FC236}">
                <a16:creationId xmlns:a16="http://schemas.microsoft.com/office/drawing/2014/main" id="{D66CBDFB-99D0-41B4-97C8-F1079BA23C97}"/>
              </a:ext>
            </a:extLst>
          </p:cNvPr>
          <p:cNvGrpSpPr/>
          <p:nvPr/>
        </p:nvGrpSpPr>
        <p:grpSpPr>
          <a:xfrm>
            <a:off x="9979711" y="5108502"/>
            <a:ext cx="1260794" cy="500306"/>
            <a:chOff x="10720555" y="5545426"/>
            <a:chExt cx="1260794" cy="500306"/>
          </a:xfrm>
          <a:solidFill>
            <a:schemeClr val="accent2"/>
          </a:solidFill>
        </p:grpSpPr>
        <p:sp>
          <p:nvSpPr>
            <p:cNvPr id="1824" name="TextBox 1823">
              <a:extLst>
                <a:ext uri="{FF2B5EF4-FFF2-40B4-BE49-F238E27FC236}">
                  <a16:creationId xmlns:a16="http://schemas.microsoft.com/office/drawing/2014/main" id="{36FA6626-7C1B-4D2D-A0C2-EA8561FDA57A}"/>
                </a:ext>
              </a:extLst>
            </p:cNvPr>
            <p:cNvSpPr txBox="1"/>
            <p:nvPr/>
          </p:nvSpPr>
          <p:spPr>
            <a:xfrm>
              <a:off x="10720555" y="5545426"/>
              <a:ext cx="1260794"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Digital Twins</a:t>
              </a:r>
            </a:p>
          </p:txBody>
        </p:sp>
        <p:sp>
          <p:nvSpPr>
            <p:cNvPr id="1823" name="Oval 1822">
              <a:extLst>
                <a:ext uri="{FF2B5EF4-FFF2-40B4-BE49-F238E27FC236}">
                  <a16:creationId xmlns:a16="http://schemas.microsoft.com/office/drawing/2014/main" id="{D7AF7B3A-CDCC-4B67-98D6-522B50C311EB}"/>
                </a:ext>
              </a:extLst>
            </p:cNvPr>
            <p:cNvSpPr/>
            <p:nvPr/>
          </p:nvSpPr>
          <p:spPr bwMode="auto">
            <a:xfrm>
              <a:off x="11305229" y="5954292"/>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grpSp>
        <p:nvGrpSpPr>
          <p:cNvPr id="1825" name="IOT">
            <a:extLst>
              <a:ext uri="{FF2B5EF4-FFF2-40B4-BE49-F238E27FC236}">
                <a16:creationId xmlns:a16="http://schemas.microsoft.com/office/drawing/2014/main" id="{A6DFA916-7A7D-4EA7-BA45-F1923439D27A}"/>
              </a:ext>
            </a:extLst>
          </p:cNvPr>
          <p:cNvGrpSpPr/>
          <p:nvPr/>
        </p:nvGrpSpPr>
        <p:grpSpPr>
          <a:xfrm>
            <a:off x="2978883" y="5516771"/>
            <a:ext cx="590546" cy="500306"/>
            <a:chOff x="2986908" y="5931881"/>
            <a:chExt cx="590546" cy="500306"/>
          </a:xfrm>
          <a:solidFill>
            <a:schemeClr val="accent2"/>
          </a:solidFill>
        </p:grpSpPr>
        <p:sp>
          <p:nvSpPr>
            <p:cNvPr id="1827" name="TextBox 1826">
              <a:extLst>
                <a:ext uri="{FF2B5EF4-FFF2-40B4-BE49-F238E27FC236}">
                  <a16:creationId xmlns:a16="http://schemas.microsoft.com/office/drawing/2014/main" id="{AC5F71A5-7C91-4277-B2FF-DB4CA1721440}"/>
                </a:ext>
              </a:extLst>
            </p:cNvPr>
            <p:cNvSpPr txBox="1"/>
            <p:nvPr/>
          </p:nvSpPr>
          <p:spPr>
            <a:xfrm>
              <a:off x="2986908" y="5931881"/>
              <a:ext cx="590546"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IoT</a:t>
              </a:r>
            </a:p>
          </p:txBody>
        </p:sp>
        <p:sp>
          <p:nvSpPr>
            <p:cNvPr id="1826" name="Oval 1825">
              <a:extLst>
                <a:ext uri="{FF2B5EF4-FFF2-40B4-BE49-F238E27FC236}">
                  <a16:creationId xmlns:a16="http://schemas.microsoft.com/office/drawing/2014/main" id="{37E4DEF3-B44D-41A0-8C6F-42D8874F889E}"/>
                </a:ext>
              </a:extLst>
            </p:cNvPr>
            <p:cNvSpPr/>
            <p:nvPr/>
          </p:nvSpPr>
          <p:spPr bwMode="auto">
            <a:xfrm>
              <a:off x="3236461" y="6340747"/>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sp>
        <p:nvSpPr>
          <p:cNvPr id="1828" name="Freeform 7">
            <a:extLst>
              <a:ext uri="{FF2B5EF4-FFF2-40B4-BE49-F238E27FC236}">
                <a16:creationId xmlns:a16="http://schemas.microsoft.com/office/drawing/2014/main" id="{23C1A42D-AED6-47AB-9ACD-D80A1EAECE4A}"/>
              </a:ext>
            </a:extLst>
          </p:cNvPr>
          <p:cNvSpPr>
            <a:spLocks/>
          </p:cNvSpPr>
          <p:nvPr/>
        </p:nvSpPr>
        <p:spPr bwMode="auto">
          <a:xfrm>
            <a:off x="10674621" y="2332570"/>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829" name="Energy">
            <a:extLst>
              <a:ext uri="{FF2B5EF4-FFF2-40B4-BE49-F238E27FC236}">
                <a16:creationId xmlns:a16="http://schemas.microsoft.com/office/drawing/2014/main" id="{F474643A-1FBA-4D21-9369-75DBFDDE542A}"/>
              </a:ext>
            </a:extLst>
          </p:cNvPr>
          <p:cNvGrpSpPr/>
          <p:nvPr/>
        </p:nvGrpSpPr>
        <p:grpSpPr>
          <a:xfrm>
            <a:off x="10957001" y="2459239"/>
            <a:ext cx="148743" cy="279638"/>
            <a:chOff x="5794153" y="2355249"/>
            <a:chExt cx="310191" cy="583160"/>
          </a:xfrm>
        </p:grpSpPr>
        <p:sp>
          <p:nvSpPr>
            <p:cNvPr id="1830" name="Freeform: Shape 1829">
              <a:extLst>
                <a:ext uri="{FF2B5EF4-FFF2-40B4-BE49-F238E27FC236}">
                  <a16:creationId xmlns:a16="http://schemas.microsoft.com/office/drawing/2014/main" id="{D7D19524-D5DE-49B4-8069-A842CF6469FD}"/>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1" name="Freeform: Shape 1830">
              <a:extLst>
                <a:ext uri="{FF2B5EF4-FFF2-40B4-BE49-F238E27FC236}">
                  <a16:creationId xmlns:a16="http://schemas.microsoft.com/office/drawing/2014/main" id="{AB16C426-D623-4C59-9800-7C6056FEA978}"/>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32" name="Freeform 7">
            <a:extLst>
              <a:ext uri="{FF2B5EF4-FFF2-40B4-BE49-F238E27FC236}">
                <a16:creationId xmlns:a16="http://schemas.microsoft.com/office/drawing/2014/main" id="{4606D7A4-BDCE-46DF-ACD3-B06382D808C4}"/>
              </a:ext>
            </a:extLst>
          </p:cNvPr>
          <p:cNvSpPr>
            <a:spLocks/>
          </p:cNvSpPr>
          <p:nvPr/>
        </p:nvSpPr>
        <p:spPr bwMode="auto">
          <a:xfrm>
            <a:off x="8102407" y="1424968"/>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833" name="City">
            <a:extLst>
              <a:ext uri="{FF2B5EF4-FFF2-40B4-BE49-F238E27FC236}">
                <a16:creationId xmlns:a16="http://schemas.microsoft.com/office/drawing/2014/main" id="{DA6B4FA2-6189-4801-9791-3975D1D508A3}"/>
              </a:ext>
            </a:extLst>
          </p:cNvPr>
          <p:cNvGrpSpPr>
            <a:grpSpLocks noChangeAspect="1"/>
          </p:cNvGrpSpPr>
          <p:nvPr/>
        </p:nvGrpSpPr>
        <p:grpSpPr bwMode="auto">
          <a:xfrm>
            <a:off x="8333292" y="1540345"/>
            <a:ext cx="246665" cy="246665"/>
            <a:chOff x="4908" y="666"/>
            <a:chExt cx="188" cy="188"/>
          </a:xfrm>
        </p:grpSpPr>
        <p:sp>
          <p:nvSpPr>
            <p:cNvPr id="1834" name="AutoShape 3">
              <a:extLst>
                <a:ext uri="{FF2B5EF4-FFF2-40B4-BE49-F238E27FC236}">
                  <a16:creationId xmlns:a16="http://schemas.microsoft.com/office/drawing/2014/main" id="{314E05EF-F522-467C-B0DD-2943EB0EA93B}"/>
                </a:ext>
              </a:extLst>
            </p:cNvPr>
            <p:cNvSpPr>
              <a:spLocks noChangeAspect="1" noChangeArrowheads="1" noTextEdit="1"/>
            </p:cNvSpPr>
            <p:nvPr/>
          </p:nvSpPr>
          <p:spPr bwMode="auto">
            <a:xfrm>
              <a:off x="4908" y="666"/>
              <a:ext cx="1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5" name="Rectangle 6">
              <a:extLst>
                <a:ext uri="{FF2B5EF4-FFF2-40B4-BE49-F238E27FC236}">
                  <a16:creationId xmlns:a16="http://schemas.microsoft.com/office/drawing/2014/main" id="{C62437E0-17C0-4825-8ACC-40FFA9B721B2}"/>
                </a:ext>
              </a:extLst>
            </p:cNvPr>
            <p:cNvSpPr>
              <a:spLocks noChangeArrowheads="1"/>
            </p:cNvSpPr>
            <p:nvPr/>
          </p:nvSpPr>
          <p:spPr bwMode="auto">
            <a:xfrm>
              <a:off x="4908" y="666"/>
              <a:ext cx="94" cy="1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6" name="Rectangle 7">
              <a:extLst>
                <a:ext uri="{FF2B5EF4-FFF2-40B4-BE49-F238E27FC236}">
                  <a16:creationId xmlns:a16="http://schemas.microsoft.com/office/drawing/2014/main" id="{9BB14EC6-A3AB-4F51-A77D-C2D9B5813345}"/>
                </a:ext>
              </a:extLst>
            </p:cNvPr>
            <p:cNvSpPr>
              <a:spLocks noChangeArrowheads="1"/>
            </p:cNvSpPr>
            <p:nvPr/>
          </p:nvSpPr>
          <p:spPr bwMode="auto">
            <a:xfrm>
              <a:off x="5002" y="760"/>
              <a:ext cx="94" cy="9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7" name="Rectangle 8">
              <a:extLst>
                <a:ext uri="{FF2B5EF4-FFF2-40B4-BE49-F238E27FC236}">
                  <a16:creationId xmlns:a16="http://schemas.microsoft.com/office/drawing/2014/main" id="{C1AC7C33-348B-44A5-8CCA-C65228F15C0A}"/>
                </a:ext>
              </a:extLst>
            </p:cNvPr>
            <p:cNvSpPr>
              <a:spLocks noChangeArrowheads="1"/>
            </p:cNvSpPr>
            <p:nvPr/>
          </p:nvSpPr>
          <p:spPr bwMode="auto">
            <a:xfrm>
              <a:off x="4932" y="695"/>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8" name="Rectangle 9">
              <a:extLst>
                <a:ext uri="{FF2B5EF4-FFF2-40B4-BE49-F238E27FC236}">
                  <a16:creationId xmlns:a16="http://schemas.microsoft.com/office/drawing/2014/main" id="{79A920A1-0771-4BE6-8B1D-1CE72DAB5C45}"/>
                </a:ext>
              </a:extLst>
            </p:cNvPr>
            <p:cNvSpPr>
              <a:spLocks noChangeArrowheads="1"/>
            </p:cNvSpPr>
            <p:nvPr/>
          </p:nvSpPr>
          <p:spPr bwMode="auto">
            <a:xfrm>
              <a:off x="4961" y="695"/>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9" name="Rectangle 10">
              <a:extLst>
                <a:ext uri="{FF2B5EF4-FFF2-40B4-BE49-F238E27FC236}">
                  <a16:creationId xmlns:a16="http://schemas.microsoft.com/office/drawing/2014/main" id="{E1DAC078-D74D-4AB1-AEA4-E9B64DA17714}"/>
                </a:ext>
              </a:extLst>
            </p:cNvPr>
            <p:cNvSpPr>
              <a:spLocks noChangeArrowheads="1"/>
            </p:cNvSpPr>
            <p:nvPr/>
          </p:nvSpPr>
          <p:spPr bwMode="auto">
            <a:xfrm>
              <a:off x="4932" y="725"/>
              <a:ext cx="17" cy="1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0" name="Rectangle 11">
              <a:extLst>
                <a:ext uri="{FF2B5EF4-FFF2-40B4-BE49-F238E27FC236}">
                  <a16:creationId xmlns:a16="http://schemas.microsoft.com/office/drawing/2014/main" id="{E516AF8E-2C0F-40C4-863F-FDDD641DCF42}"/>
                </a:ext>
              </a:extLst>
            </p:cNvPr>
            <p:cNvSpPr>
              <a:spLocks noChangeArrowheads="1"/>
            </p:cNvSpPr>
            <p:nvPr/>
          </p:nvSpPr>
          <p:spPr bwMode="auto">
            <a:xfrm>
              <a:off x="4961" y="725"/>
              <a:ext cx="18" cy="1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1" name="Rectangle 12">
              <a:extLst>
                <a:ext uri="{FF2B5EF4-FFF2-40B4-BE49-F238E27FC236}">
                  <a16:creationId xmlns:a16="http://schemas.microsoft.com/office/drawing/2014/main" id="{897509B1-DB42-480C-9B53-24130707BD60}"/>
                </a:ext>
              </a:extLst>
            </p:cNvPr>
            <p:cNvSpPr>
              <a:spLocks noChangeArrowheads="1"/>
            </p:cNvSpPr>
            <p:nvPr/>
          </p:nvSpPr>
          <p:spPr bwMode="auto">
            <a:xfrm>
              <a:off x="4932" y="754"/>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2" name="Rectangle 13">
              <a:extLst>
                <a:ext uri="{FF2B5EF4-FFF2-40B4-BE49-F238E27FC236}">
                  <a16:creationId xmlns:a16="http://schemas.microsoft.com/office/drawing/2014/main" id="{4D53C98B-DB39-4F83-8C2A-CDA0D8F7267F}"/>
                </a:ext>
              </a:extLst>
            </p:cNvPr>
            <p:cNvSpPr>
              <a:spLocks noChangeArrowheads="1"/>
            </p:cNvSpPr>
            <p:nvPr/>
          </p:nvSpPr>
          <p:spPr bwMode="auto">
            <a:xfrm>
              <a:off x="4961" y="754"/>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3" name="Rectangle 14">
              <a:extLst>
                <a:ext uri="{FF2B5EF4-FFF2-40B4-BE49-F238E27FC236}">
                  <a16:creationId xmlns:a16="http://schemas.microsoft.com/office/drawing/2014/main" id="{2F3087DE-EB86-4A9A-8564-340F18544B9C}"/>
                </a:ext>
              </a:extLst>
            </p:cNvPr>
            <p:cNvSpPr>
              <a:spLocks noChangeArrowheads="1"/>
            </p:cNvSpPr>
            <p:nvPr/>
          </p:nvSpPr>
          <p:spPr bwMode="auto">
            <a:xfrm>
              <a:off x="4932" y="783"/>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4" name="Rectangle 15">
              <a:extLst>
                <a:ext uri="{FF2B5EF4-FFF2-40B4-BE49-F238E27FC236}">
                  <a16:creationId xmlns:a16="http://schemas.microsoft.com/office/drawing/2014/main" id="{03D5BDCF-22D3-412B-B516-F88AA20C55C7}"/>
                </a:ext>
              </a:extLst>
            </p:cNvPr>
            <p:cNvSpPr>
              <a:spLocks noChangeArrowheads="1"/>
            </p:cNvSpPr>
            <p:nvPr/>
          </p:nvSpPr>
          <p:spPr bwMode="auto">
            <a:xfrm>
              <a:off x="4961" y="783"/>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5" name="Rectangle 16">
              <a:extLst>
                <a:ext uri="{FF2B5EF4-FFF2-40B4-BE49-F238E27FC236}">
                  <a16:creationId xmlns:a16="http://schemas.microsoft.com/office/drawing/2014/main" id="{629DB79C-FB6B-441D-886E-08AB93F0033A}"/>
                </a:ext>
              </a:extLst>
            </p:cNvPr>
            <p:cNvSpPr>
              <a:spLocks noChangeArrowheads="1"/>
            </p:cNvSpPr>
            <p:nvPr/>
          </p:nvSpPr>
          <p:spPr bwMode="auto">
            <a:xfrm>
              <a:off x="4943" y="830"/>
              <a:ext cx="24"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6" name="Rectangle 17">
              <a:extLst>
                <a:ext uri="{FF2B5EF4-FFF2-40B4-BE49-F238E27FC236}">
                  <a16:creationId xmlns:a16="http://schemas.microsoft.com/office/drawing/2014/main" id="{42069366-5446-4556-8320-1BC571D2A427}"/>
                </a:ext>
              </a:extLst>
            </p:cNvPr>
            <p:cNvSpPr>
              <a:spLocks noChangeArrowheads="1"/>
            </p:cNvSpPr>
            <p:nvPr/>
          </p:nvSpPr>
          <p:spPr bwMode="auto">
            <a:xfrm>
              <a:off x="5026" y="783"/>
              <a:ext cx="17" cy="1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7" name="Rectangle 18">
              <a:extLst>
                <a:ext uri="{FF2B5EF4-FFF2-40B4-BE49-F238E27FC236}">
                  <a16:creationId xmlns:a16="http://schemas.microsoft.com/office/drawing/2014/main" id="{EDCB15FA-8C7E-40EF-AC4A-B7D8A4983624}"/>
                </a:ext>
              </a:extLst>
            </p:cNvPr>
            <p:cNvSpPr>
              <a:spLocks noChangeArrowheads="1"/>
            </p:cNvSpPr>
            <p:nvPr/>
          </p:nvSpPr>
          <p:spPr bwMode="auto">
            <a:xfrm>
              <a:off x="5055" y="783"/>
              <a:ext cx="18" cy="1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8" name="Rectangle 19">
              <a:extLst>
                <a:ext uri="{FF2B5EF4-FFF2-40B4-BE49-F238E27FC236}">
                  <a16:creationId xmlns:a16="http://schemas.microsoft.com/office/drawing/2014/main" id="{EDCA33A1-A6AC-418D-BF93-C9165AD0C1C9}"/>
                </a:ext>
              </a:extLst>
            </p:cNvPr>
            <p:cNvSpPr>
              <a:spLocks noChangeArrowheads="1"/>
            </p:cNvSpPr>
            <p:nvPr/>
          </p:nvSpPr>
          <p:spPr bwMode="auto">
            <a:xfrm>
              <a:off x="5037" y="830"/>
              <a:ext cx="24"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9" name="Oval 20">
              <a:extLst>
                <a:ext uri="{FF2B5EF4-FFF2-40B4-BE49-F238E27FC236}">
                  <a16:creationId xmlns:a16="http://schemas.microsoft.com/office/drawing/2014/main" id="{C6893811-1D97-4A36-814A-2D51BCAEB453}"/>
                </a:ext>
              </a:extLst>
            </p:cNvPr>
            <p:cNvSpPr>
              <a:spLocks noChangeArrowheads="1"/>
            </p:cNvSpPr>
            <p:nvPr/>
          </p:nvSpPr>
          <p:spPr bwMode="auto">
            <a:xfrm>
              <a:off x="5026" y="695"/>
              <a:ext cx="35" cy="36"/>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0" name="Freeform 21">
              <a:extLst>
                <a:ext uri="{FF2B5EF4-FFF2-40B4-BE49-F238E27FC236}">
                  <a16:creationId xmlns:a16="http://schemas.microsoft.com/office/drawing/2014/main" id="{CAA4B05B-B224-471A-A15B-2117F2020B6B}"/>
                </a:ext>
              </a:extLst>
            </p:cNvPr>
            <p:cNvSpPr>
              <a:spLocks/>
            </p:cNvSpPr>
            <p:nvPr/>
          </p:nvSpPr>
          <p:spPr bwMode="auto">
            <a:xfrm>
              <a:off x="5020" y="717"/>
              <a:ext cx="58" cy="14"/>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1" name="Oval 22">
              <a:extLst>
                <a:ext uri="{FF2B5EF4-FFF2-40B4-BE49-F238E27FC236}">
                  <a16:creationId xmlns:a16="http://schemas.microsoft.com/office/drawing/2014/main" id="{6719C41B-EA2F-4A5C-83E6-4F64EE857880}"/>
                </a:ext>
              </a:extLst>
            </p:cNvPr>
            <p:cNvSpPr>
              <a:spLocks noChangeArrowheads="1"/>
            </p:cNvSpPr>
            <p:nvPr/>
          </p:nvSpPr>
          <p:spPr bwMode="auto">
            <a:xfrm>
              <a:off x="5049" y="701"/>
              <a:ext cx="24" cy="2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52" name="Black rectangle">
            <a:extLst>
              <a:ext uri="{FF2B5EF4-FFF2-40B4-BE49-F238E27FC236}">
                <a16:creationId xmlns:a16="http://schemas.microsoft.com/office/drawing/2014/main" id="{88FBD6EC-F899-4B93-BA14-D07B0E9E8EC9}"/>
              </a:ext>
            </a:extLst>
          </p:cNvPr>
          <p:cNvSpPr/>
          <p:nvPr/>
        </p:nvSpPr>
        <p:spPr bwMode="auto">
          <a:xfrm>
            <a:off x="6003616" y="2103148"/>
            <a:ext cx="691947" cy="356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53" name="Health">
            <a:extLst>
              <a:ext uri="{FF2B5EF4-FFF2-40B4-BE49-F238E27FC236}">
                <a16:creationId xmlns:a16="http://schemas.microsoft.com/office/drawing/2014/main" id="{97548CD9-2E44-42F7-B9FB-42BE3A70EEA2}"/>
              </a:ext>
            </a:extLst>
          </p:cNvPr>
          <p:cNvGrpSpPr/>
          <p:nvPr/>
        </p:nvGrpSpPr>
        <p:grpSpPr>
          <a:xfrm>
            <a:off x="5421045" y="2049234"/>
            <a:ext cx="1392540" cy="712697"/>
            <a:chOff x="5335989" y="2561118"/>
            <a:chExt cx="1392540" cy="712697"/>
          </a:xfrm>
        </p:grpSpPr>
        <p:sp>
          <p:nvSpPr>
            <p:cNvPr id="1854" name="Freeform: Shape 1853">
              <a:extLst>
                <a:ext uri="{FF2B5EF4-FFF2-40B4-BE49-F238E27FC236}">
                  <a16:creationId xmlns:a16="http://schemas.microsoft.com/office/drawing/2014/main" id="{AE854DA3-D8C2-442E-9F02-DB88DC652BBB}"/>
                </a:ext>
              </a:extLst>
            </p:cNvPr>
            <p:cNvSpPr/>
            <p:nvPr/>
          </p:nvSpPr>
          <p:spPr>
            <a:xfrm>
              <a:off x="5335989" y="3019783"/>
              <a:ext cx="185444" cy="254032"/>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5" name="Freeform: Shape 1854">
              <a:extLst>
                <a:ext uri="{FF2B5EF4-FFF2-40B4-BE49-F238E27FC236}">
                  <a16:creationId xmlns:a16="http://schemas.microsoft.com/office/drawing/2014/main" id="{DC9406E0-F3E7-4916-AD4A-1C1258D1A915}"/>
                </a:ext>
              </a:extLst>
            </p:cNvPr>
            <p:cNvSpPr/>
            <p:nvPr/>
          </p:nvSpPr>
          <p:spPr>
            <a:xfrm>
              <a:off x="5684935" y="2869407"/>
              <a:ext cx="127768" cy="175024"/>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6" name="Group 1855">
              <a:extLst>
                <a:ext uri="{FF2B5EF4-FFF2-40B4-BE49-F238E27FC236}">
                  <a16:creationId xmlns:a16="http://schemas.microsoft.com/office/drawing/2014/main" id="{64CF7BB4-4E67-4AF0-9D65-7869CAAFD7AF}"/>
                </a:ext>
              </a:extLst>
            </p:cNvPr>
            <p:cNvGrpSpPr/>
            <p:nvPr/>
          </p:nvGrpSpPr>
          <p:grpSpPr>
            <a:xfrm>
              <a:off x="6401840" y="2648989"/>
              <a:ext cx="326689" cy="392008"/>
              <a:chOff x="6184632" y="1739663"/>
              <a:chExt cx="347121" cy="416529"/>
            </a:xfrm>
          </p:grpSpPr>
          <p:grpSp>
            <p:nvGrpSpPr>
              <p:cNvPr id="1866" name="Graphic 167">
                <a:extLst>
                  <a:ext uri="{FF2B5EF4-FFF2-40B4-BE49-F238E27FC236}">
                    <a16:creationId xmlns:a16="http://schemas.microsoft.com/office/drawing/2014/main" id="{243C81C3-A125-46F0-86B5-FF01CD66C121}"/>
                  </a:ext>
                </a:extLst>
              </p:cNvPr>
              <p:cNvGrpSpPr/>
              <p:nvPr/>
            </p:nvGrpSpPr>
            <p:grpSpPr>
              <a:xfrm>
                <a:off x="6209520" y="1739663"/>
                <a:ext cx="157187" cy="117228"/>
                <a:chOff x="6209520" y="1739663"/>
                <a:chExt cx="157187" cy="117228"/>
              </a:xfrm>
              <a:solidFill>
                <a:schemeClr val="tx2"/>
              </a:solidFill>
            </p:grpSpPr>
            <p:sp>
              <p:nvSpPr>
                <p:cNvPr id="1869" name="Freeform: Shape 1868">
                  <a:extLst>
                    <a:ext uri="{FF2B5EF4-FFF2-40B4-BE49-F238E27FC236}">
                      <a16:creationId xmlns:a16="http://schemas.microsoft.com/office/drawing/2014/main" id="{EE1C7259-8E4B-41BC-B7CC-646B15C6D656}"/>
                    </a:ext>
                  </a:extLst>
                </p:cNvPr>
                <p:cNvSpPr/>
                <p:nvPr/>
              </p:nvSpPr>
              <p:spPr>
                <a:xfrm>
                  <a:off x="6209520" y="1804495"/>
                  <a:ext cx="157187" cy="52396"/>
                </a:xfrm>
                <a:custGeom>
                  <a:avLst/>
                  <a:gdLst>
                    <a:gd name="connsiteX0" fmla="*/ 170286 w 157186"/>
                    <a:gd name="connsiteY0" fmla="*/ 52396 h 52395"/>
                    <a:gd name="connsiteX1" fmla="*/ 170286 w 157186"/>
                    <a:gd name="connsiteY1" fmla="*/ 0 h 52395"/>
                    <a:gd name="connsiteX2" fmla="*/ 0 w 157186"/>
                    <a:gd name="connsiteY2" fmla="*/ 0 h 52395"/>
                    <a:gd name="connsiteX3" fmla="*/ 0 w 157186"/>
                    <a:gd name="connsiteY3" fmla="*/ 52396 h 52395"/>
                  </a:gdLst>
                  <a:ahLst/>
                  <a:cxnLst>
                    <a:cxn ang="0">
                      <a:pos x="connsiteX0" y="connsiteY0"/>
                    </a:cxn>
                    <a:cxn ang="0">
                      <a:pos x="connsiteX1" y="connsiteY1"/>
                    </a:cxn>
                    <a:cxn ang="0">
                      <a:pos x="connsiteX2" y="connsiteY2"/>
                    </a:cxn>
                    <a:cxn ang="0">
                      <a:pos x="connsiteX3" y="connsiteY3"/>
                    </a:cxn>
                  </a:cxnLst>
                  <a:rect l="l" t="t" r="r" b="b"/>
                  <a:pathLst>
                    <a:path w="157186" h="52395">
                      <a:moveTo>
                        <a:pt x="170286" y="52396"/>
                      </a:moveTo>
                      <a:cubicBezTo>
                        <a:pt x="170286" y="0"/>
                        <a:pt x="170286" y="0"/>
                        <a:pt x="170286" y="0"/>
                      </a:cubicBezTo>
                      <a:cubicBezTo>
                        <a:pt x="0" y="0"/>
                        <a:pt x="0" y="0"/>
                        <a:pt x="0" y="0"/>
                      </a:cubicBezTo>
                      <a:cubicBezTo>
                        <a:pt x="0" y="52396"/>
                        <a:pt x="0" y="52396"/>
                        <a:pt x="0" y="52396"/>
                      </a:cubicBezTo>
                    </a:path>
                  </a:pathLst>
                </a:custGeom>
                <a:grp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0" name="Freeform: Shape 1869">
                  <a:extLst>
                    <a:ext uri="{FF2B5EF4-FFF2-40B4-BE49-F238E27FC236}">
                      <a16:creationId xmlns:a16="http://schemas.microsoft.com/office/drawing/2014/main" id="{12449531-9BF2-48F5-B70E-54BDC2852824}"/>
                    </a:ext>
                  </a:extLst>
                </p:cNvPr>
                <p:cNvSpPr/>
                <p:nvPr/>
              </p:nvSpPr>
              <p:spPr>
                <a:xfrm>
                  <a:off x="6265845" y="1739663"/>
                  <a:ext cx="52396" cy="52396"/>
                </a:xfrm>
                <a:custGeom>
                  <a:avLst/>
                  <a:gdLst>
                    <a:gd name="connsiteX0" fmla="*/ 56325 w 52395"/>
                    <a:gd name="connsiteY0" fmla="*/ 55015 h 52395"/>
                    <a:gd name="connsiteX1" fmla="*/ 56325 w 52395"/>
                    <a:gd name="connsiteY1" fmla="*/ 0 h 52395"/>
                    <a:gd name="connsiteX2" fmla="*/ 0 w 52395"/>
                    <a:gd name="connsiteY2" fmla="*/ 0 h 52395"/>
                    <a:gd name="connsiteX3" fmla="*/ 0 w 52395"/>
                    <a:gd name="connsiteY3" fmla="*/ 55015 h 52395"/>
                  </a:gdLst>
                  <a:ahLst/>
                  <a:cxnLst>
                    <a:cxn ang="0">
                      <a:pos x="connsiteX0" y="connsiteY0"/>
                    </a:cxn>
                    <a:cxn ang="0">
                      <a:pos x="connsiteX1" y="connsiteY1"/>
                    </a:cxn>
                    <a:cxn ang="0">
                      <a:pos x="connsiteX2" y="connsiteY2"/>
                    </a:cxn>
                    <a:cxn ang="0">
                      <a:pos x="connsiteX3" y="connsiteY3"/>
                    </a:cxn>
                  </a:cxnLst>
                  <a:rect l="l" t="t" r="r" b="b"/>
                  <a:pathLst>
                    <a:path w="52395" h="52395">
                      <a:moveTo>
                        <a:pt x="56325" y="55015"/>
                      </a:moveTo>
                      <a:cubicBezTo>
                        <a:pt x="56325" y="0"/>
                        <a:pt x="56325" y="0"/>
                        <a:pt x="56325" y="0"/>
                      </a:cubicBezTo>
                      <a:cubicBezTo>
                        <a:pt x="0" y="0"/>
                        <a:pt x="0" y="0"/>
                        <a:pt x="0" y="0"/>
                      </a:cubicBezTo>
                      <a:cubicBezTo>
                        <a:pt x="0" y="55015"/>
                        <a:pt x="0" y="55015"/>
                        <a:pt x="0" y="55015"/>
                      </a:cubicBezTo>
                    </a:path>
                  </a:pathLst>
                </a:custGeom>
                <a:grp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67" name="Freeform: Shape 1866">
                <a:extLst>
                  <a:ext uri="{FF2B5EF4-FFF2-40B4-BE49-F238E27FC236}">
                    <a16:creationId xmlns:a16="http://schemas.microsoft.com/office/drawing/2014/main" id="{3F4772A0-12EE-41DB-9271-D38B6C199B0F}"/>
                  </a:ext>
                </a:extLst>
              </p:cNvPr>
              <p:cNvSpPr/>
              <p:nvPr/>
            </p:nvSpPr>
            <p:spPr>
              <a:xfrm>
                <a:off x="6184632" y="1866706"/>
                <a:ext cx="209582" cy="288176"/>
              </a:xfrm>
              <a:custGeom>
                <a:avLst/>
                <a:gdLst>
                  <a:gd name="connsiteX0" fmla="*/ 0 w 209582"/>
                  <a:gd name="connsiteY0" fmla="*/ 0 h 288175"/>
                  <a:gd name="connsiteX1" fmla="*/ 0 w 209582"/>
                  <a:gd name="connsiteY1" fmla="*/ 294725 h 288175"/>
                  <a:gd name="connsiteX2" fmla="*/ 82523 w 209582"/>
                  <a:gd name="connsiteY2" fmla="*/ 294725 h 288175"/>
                  <a:gd name="connsiteX3" fmla="*/ 82523 w 209582"/>
                  <a:gd name="connsiteY3" fmla="*/ 213512 h 288175"/>
                  <a:gd name="connsiteX4" fmla="*/ 138848 w 209582"/>
                  <a:gd name="connsiteY4" fmla="*/ 213512 h 288175"/>
                  <a:gd name="connsiteX5" fmla="*/ 138848 w 209582"/>
                  <a:gd name="connsiteY5" fmla="*/ 294725 h 288175"/>
                  <a:gd name="connsiteX6" fmla="*/ 217442 w 209582"/>
                  <a:gd name="connsiteY6" fmla="*/ 294725 h 288175"/>
                  <a:gd name="connsiteX7" fmla="*/ 217442 w 209582"/>
                  <a:gd name="connsiteY7" fmla="*/ 56325 h 288175"/>
                  <a:gd name="connsiteX8" fmla="*/ 217442 w 209582"/>
                  <a:gd name="connsiteY8" fmla="*/ 32747 h 288175"/>
                  <a:gd name="connsiteX9" fmla="*/ 217442 w 209582"/>
                  <a:gd name="connsiteY9" fmla="*/ 0 h 288175"/>
                  <a:gd name="connsiteX10" fmla="*/ 0 w 209582"/>
                  <a:gd name="connsiteY10" fmla="*/ 0 h 288175"/>
                  <a:gd name="connsiteX11" fmla="*/ 73354 w 209582"/>
                  <a:gd name="connsiteY11" fmla="*/ 64185 h 288175"/>
                  <a:gd name="connsiteX12" fmla="*/ 44536 w 209582"/>
                  <a:gd name="connsiteY12" fmla="*/ 64185 h 288175"/>
                  <a:gd name="connsiteX13" fmla="*/ 44536 w 209582"/>
                  <a:gd name="connsiteY13" fmla="*/ 35367 h 288175"/>
                  <a:gd name="connsiteX14" fmla="*/ 73354 w 209582"/>
                  <a:gd name="connsiteY14" fmla="*/ 35367 h 288175"/>
                  <a:gd name="connsiteX15" fmla="*/ 73354 w 209582"/>
                  <a:gd name="connsiteY15" fmla="*/ 64185 h 288175"/>
                  <a:gd name="connsiteX16" fmla="*/ 165046 w 209582"/>
                  <a:gd name="connsiteY16" fmla="*/ 103481 h 288175"/>
                  <a:gd name="connsiteX17" fmla="*/ 136228 w 209582"/>
                  <a:gd name="connsiteY17" fmla="*/ 103481 h 288175"/>
                  <a:gd name="connsiteX18" fmla="*/ 136228 w 209582"/>
                  <a:gd name="connsiteY18" fmla="*/ 74664 h 288175"/>
                  <a:gd name="connsiteX19" fmla="*/ 165046 w 209582"/>
                  <a:gd name="connsiteY19" fmla="*/ 74664 h 288175"/>
                  <a:gd name="connsiteX20" fmla="*/ 165046 w 209582"/>
                  <a:gd name="connsiteY20" fmla="*/ 103481 h 28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82" h="288175">
                    <a:moveTo>
                      <a:pt x="0" y="0"/>
                    </a:moveTo>
                    <a:cubicBezTo>
                      <a:pt x="0" y="294725"/>
                      <a:pt x="0" y="294725"/>
                      <a:pt x="0" y="294725"/>
                    </a:cubicBezTo>
                    <a:cubicBezTo>
                      <a:pt x="82523" y="294725"/>
                      <a:pt x="82523" y="294725"/>
                      <a:pt x="82523" y="294725"/>
                    </a:cubicBezTo>
                    <a:cubicBezTo>
                      <a:pt x="82523" y="213512"/>
                      <a:pt x="82523" y="213512"/>
                      <a:pt x="82523" y="213512"/>
                    </a:cubicBezTo>
                    <a:cubicBezTo>
                      <a:pt x="138848" y="213512"/>
                      <a:pt x="138848" y="213512"/>
                      <a:pt x="138848" y="213512"/>
                    </a:cubicBezTo>
                    <a:cubicBezTo>
                      <a:pt x="138848" y="294725"/>
                      <a:pt x="138848" y="294725"/>
                      <a:pt x="138848" y="294725"/>
                    </a:cubicBezTo>
                    <a:cubicBezTo>
                      <a:pt x="217442" y="294725"/>
                      <a:pt x="217442" y="294725"/>
                      <a:pt x="217442" y="294725"/>
                    </a:cubicBezTo>
                    <a:cubicBezTo>
                      <a:pt x="217442" y="56325"/>
                      <a:pt x="217442" y="56325"/>
                      <a:pt x="217442" y="56325"/>
                    </a:cubicBezTo>
                    <a:lnTo>
                      <a:pt x="217442" y="32747"/>
                    </a:lnTo>
                    <a:cubicBezTo>
                      <a:pt x="217442" y="0"/>
                      <a:pt x="217442" y="0"/>
                      <a:pt x="217442" y="0"/>
                    </a:cubicBezTo>
                    <a:cubicBezTo>
                      <a:pt x="0" y="0"/>
                      <a:pt x="0" y="0"/>
                      <a:pt x="0" y="0"/>
                    </a:cubicBezTo>
                    <a:close/>
                    <a:moveTo>
                      <a:pt x="73354" y="64185"/>
                    </a:moveTo>
                    <a:lnTo>
                      <a:pt x="44536" y="64185"/>
                    </a:lnTo>
                    <a:lnTo>
                      <a:pt x="44536" y="35367"/>
                    </a:lnTo>
                    <a:lnTo>
                      <a:pt x="73354" y="35367"/>
                    </a:lnTo>
                    <a:lnTo>
                      <a:pt x="73354" y="64185"/>
                    </a:lnTo>
                    <a:close/>
                    <a:moveTo>
                      <a:pt x="165046" y="103481"/>
                    </a:moveTo>
                    <a:lnTo>
                      <a:pt x="136228" y="103481"/>
                    </a:lnTo>
                    <a:lnTo>
                      <a:pt x="136228" y="74664"/>
                    </a:lnTo>
                    <a:lnTo>
                      <a:pt x="165046" y="74664"/>
                    </a:lnTo>
                    <a:lnTo>
                      <a:pt x="165046" y="103481"/>
                    </a:lnTo>
                    <a:close/>
                  </a:path>
                </a:pathLst>
              </a:custGeom>
              <a:solidFill>
                <a:schemeClr val="accent2"/>
              </a:solid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8" name="Freeform: Shape 1867">
                <a:extLst>
                  <a:ext uri="{FF2B5EF4-FFF2-40B4-BE49-F238E27FC236}">
                    <a16:creationId xmlns:a16="http://schemas.microsoft.com/office/drawing/2014/main" id="{0BAACCFC-06DF-4163-A0C4-EA74E30B031B}"/>
                  </a:ext>
                </a:extLst>
              </p:cNvPr>
              <p:cNvSpPr/>
              <p:nvPr/>
            </p:nvSpPr>
            <p:spPr>
              <a:xfrm>
                <a:off x="6400764" y="1881115"/>
                <a:ext cx="130989" cy="275077"/>
              </a:xfrm>
              <a:custGeom>
                <a:avLst/>
                <a:gdLst>
                  <a:gd name="connsiteX0" fmla="*/ 0 w 130988"/>
                  <a:gd name="connsiteY0" fmla="*/ 0 h 275076"/>
                  <a:gd name="connsiteX1" fmla="*/ 0 w 130988"/>
                  <a:gd name="connsiteY1" fmla="*/ 281626 h 275076"/>
                  <a:gd name="connsiteX2" fmla="*/ 141468 w 130988"/>
                  <a:gd name="connsiteY2" fmla="*/ 281626 h 275076"/>
                  <a:gd name="connsiteX3" fmla="*/ 141468 w 130988"/>
                  <a:gd name="connsiteY3" fmla="*/ 140158 h 275076"/>
                  <a:gd name="connsiteX4" fmla="*/ 0 w 130988"/>
                  <a:gd name="connsiteY4" fmla="*/ 0 h 275076"/>
                  <a:gd name="connsiteX5" fmla="*/ 89072 w 130988"/>
                  <a:gd name="connsiteY5" fmla="*/ 210892 h 275076"/>
                  <a:gd name="connsiteX6" fmla="*/ 11789 w 130988"/>
                  <a:gd name="connsiteY6" fmla="*/ 210892 h 275076"/>
                  <a:gd name="connsiteX7" fmla="*/ 11789 w 130988"/>
                  <a:gd name="connsiteY7" fmla="*/ 197793 h 275076"/>
                  <a:gd name="connsiteX8" fmla="*/ 89072 w 130988"/>
                  <a:gd name="connsiteY8" fmla="*/ 197793 h 275076"/>
                  <a:gd name="connsiteX9" fmla="*/ 89072 w 130988"/>
                  <a:gd name="connsiteY9" fmla="*/ 210892 h 275076"/>
                  <a:gd name="connsiteX10" fmla="*/ 89072 w 130988"/>
                  <a:gd name="connsiteY10" fmla="*/ 151947 h 275076"/>
                  <a:gd name="connsiteX11" fmla="*/ 11789 w 130988"/>
                  <a:gd name="connsiteY11" fmla="*/ 151947 h 275076"/>
                  <a:gd name="connsiteX12" fmla="*/ 11789 w 130988"/>
                  <a:gd name="connsiteY12" fmla="*/ 138848 h 275076"/>
                  <a:gd name="connsiteX13" fmla="*/ 89072 w 130988"/>
                  <a:gd name="connsiteY13" fmla="*/ 138848 h 275076"/>
                  <a:gd name="connsiteX14" fmla="*/ 89072 w 130988"/>
                  <a:gd name="connsiteY14" fmla="*/ 151947 h 275076"/>
                  <a:gd name="connsiteX15" fmla="*/ 89072 w 130988"/>
                  <a:gd name="connsiteY15" fmla="*/ 93002 h 275076"/>
                  <a:gd name="connsiteX16" fmla="*/ 11789 w 130988"/>
                  <a:gd name="connsiteY16" fmla="*/ 93002 h 275076"/>
                  <a:gd name="connsiteX17" fmla="*/ 11789 w 130988"/>
                  <a:gd name="connsiteY17" fmla="*/ 79903 h 275076"/>
                  <a:gd name="connsiteX18" fmla="*/ 89072 w 130988"/>
                  <a:gd name="connsiteY18" fmla="*/ 79903 h 275076"/>
                  <a:gd name="connsiteX19" fmla="*/ 89072 w 130988"/>
                  <a:gd name="connsiteY19" fmla="*/ 93002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988" h="275076">
                    <a:moveTo>
                      <a:pt x="0" y="0"/>
                    </a:moveTo>
                    <a:lnTo>
                      <a:pt x="0" y="281626"/>
                    </a:lnTo>
                    <a:lnTo>
                      <a:pt x="141468" y="281626"/>
                    </a:lnTo>
                    <a:lnTo>
                      <a:pt x="141468" y="140158"/>
                    </a:lnTo>
                    <a:cubicBezTo>
                      <a:pt x="141468" y="62875"/>
                      <a:pt x="77283" y="0"/>
                      <a:pt x="0" y="0"/>
                    </a:cubicBezTo>
                    <a:close/>
                    <a:moveTo>
                      <a:pt x="89072" y="210892"/>
                    </a:moveTo>
                    <a:lnTo>
                      <a:pt x="11789" y="210892"/>
                    </a:lnTo>
                    <a:lnTo>
                      <a:pt x="11789" y="197793"/>
                    </a:lnTo>
                    <a:lnTo>
                      <a:pt x="89072" y="197793"/>
                    </a:lnTo>
                    <a:lnTo>
                      <a:pt x="89072" y="210892"/>
                    </a:lnTo>
                    <a:close/>
                    <a:moveTo>
                      <a:pt x="89072" y="151947"/>
                    </a:moveTo>
                    <a:lnTo>
                      <a:pt x="11789" y="151947"/>
                    </a:lnTo>
                    <a:lnTo>
                      <a:pt x="11789" y="138848"/>
                    </a:lnTo>
                    <a:lnTo>
                      <a:pt x="89072" y="138848"/>
                    </a:lnTo>
                    <a:lnTo>
                      <a:pt x="89072" y="151947"/>
                    </a:lnTo>
                    <a:close/>
                    <a:moveTo>
                      <a:pt x="89072" y="93002"/>
                    </a:moveTo>
                    <a:lnTo>
                      <a:pt x="11789" y="93002"/>
                    </a:lnTo>
                    <a:lnTo>
                      <a:pt x="11789" y="79903"/>
                    </a:lnTo>
                    <a:lnTo>
                      <a:pt x="89072" y="79903"/>
                    </a:lnTo>
                    <a:lnTo>
                      <a:pt x="89072" y="93002"/>
                    </a:lnTo>
                    <a:close/>
                  </a:path>
                </a:pathLst>
              </a:custGeom>
              <a:solidFill>
                <a:schemeClr val="bg1">
                  <a:lumMod val="75000"/>
                </a:schemeClr>
              </a:solid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57" name="Group 1856">
              <a:extLst>
                <a:ext uri="{FF2B5EF4-FFF2-40B4-BE49-F238E27FC236}">
                  <a16:creationId xmlns:a16="http://schemas.microsoft.com/office/drawing/2014/main" id="{F70D479B-4037-4FB3-82BF-4EA9F5ED91A9}"/>
                </a:ext>
              </a:extLst>
            </p:cNvPr>
            <p:cNvGrpSpPr/>
            <p:nvPr/>
          </p:nvGrpSpPr>
          <p:grpSpPr>
            <a:xfrm>
              <a:off x="5915213" y="2561118"/>
              <a:ext cx="451370" cy="482652"/>
              <a:chOff x="5053306" y="1491539"/>
              <a:chExt cx="653224" cy="698497"/>
            </a:xfrm>
          </p:grpSpPr>
          <p:grpSp>
            <p:nvGrpSpPr>
              <p:cNvPr id="1858" name="Group 11">
                <a:extLst>
                  <a:ext uri="{FF2B5EF4-FFF2-40B4-BE49-F238E27FC236}">
                    <a16:creationId xmlns:a16="http://schemas.microsoft.com/office/drawing/2014/main" id="{B3F18FDA-0877-4D90-B9D3-707ADCDCA5D5}"/>
                  </a:ext>
                </a:extLst>
              </p:cNvPr>
              <p:cNvGrpSpPr>
                <a:grpSpLocks noChangeAspect="1"/>
              </p:cNvGrpSpPr>
              <p:nvPr/>
            </p:nvGrpSpPr>
            <p:grpSpPr bwMode="auto">
              <a:xfrm>
                <a:off x="5053306" y="1491539"/>
                <a:ext cx="653224" cy="698497"/>
                <a:chOff x="1574" y="821"/>
                <a:chExt cx="202" cy="216"/>
              </a:xfrm>
              <a:solidFill>
                <a:schemeClr val="tx2"/>
              </a:solidFill>
            </p:grpSpPr>
            <p:sp>
              <p:nvSpPr>
                <p:cNvPr id="1861" name="Freeform 12">
                  <a:extLst>
                    <a:ext uri="{FF2B5EF4-FFF2-40B4-BE49-F238E27FC236}">
                      <a16:creationId xmlns:a16="http://schemas.microsoft.com/office/drawing/2014/main" id="{09C6DBEC-3957-424F-929D-D85110F1FA20}"/>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62" name="Freeform 13">
                  <a:extLst>
                    <a:ext uri="{FF2B5EF4-FFF2-40B4-BE49-F238E27FC236}">
                      <a16:creationId xmlns:a16="http://schemas.microsoft.com/office/drawing/2014/main" id="{44ACF606-A372-4314-9867-3D5965896A7D}"/>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63" name="Freeform 14">
                  <a:extLst>
                    <a:ext uri="{FF2B5EF4-FFF2-40B4-BE49-F238E27FC236}">
                      <a16:creationId xmlns:a16="http://schemas.microsoft.com/office/drawing/2014/main" id="{B31A2D6D-9B97-46AA-AECB-FA479A39EB6B}"/>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64" name="Freeform 15">
                  <a:extLst>
                    <a:ext uri="{FF2B5EF4-FFF2-40B4-BE49-F238E27FC236}">
                      <a16:creationId xmlns:a16="http://schemas.microsoft.com/office/drawing/2014/main" id="{F711F996-1BC2-4AA5-9F99-B4EA5BB57C66}"/>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65" name="Freeform 16">
                  <a:extLst>
                    <a:ext uri="{FF2B5EF4-FFF2-40B4-BE49-F238E27FC236}">
                      <a16:creationId xmlns:a16="http://schemas.microsoft.com/office/drawing/2014/main" id="{AE2AC6B3-1DBC-4349-895A-EEC620D461DF}"/>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1859" name="Rectangle 1858">
                <a:extLst>
                  <a:ext uri="{FF2B5EF4-FFF2-40B4-BE49-F238E27FC236}">
                    <a16:creationId xmlns:a16="http://schemas.microsoft.com/office/drawing/2014/main" id="{F4526C5F-0961-4720-89BA-5A559569E0E7}"/>
                  </a:ext>
                </a:extLst>
              </p:cNvPr>
              <p:cNvSpPr/>
              <p:nvPr/>
            </p:nvSpPr>
            <p:spPr bwMode="auto">
              <a:xfrm>
                <a:off x="5297765" y="1774946"/>
                <a:ext cx="196052" cy="1848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60" name="Graphic 1859">
                <a:extLst>
                  <a:ext uri="{FF2B5EF4-FFF2-40B4-BE49-F238E27FC236}">
                    <a16:creationId xmlns:a16="http://schemas.microsoft.com/office/drawing/2014/main" id="{11759407-44CC-4C58-B672-D093078089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25805" y="1795622"/>
                <a:ext cx="163198" cy="163198"/>
              </a:xfrm>
              <a:prstGeom prst="rect">
                <a:avLst/>
              </a:prstGeom>
            </p:spPr>
          </p:pic>
        </p:grpSp>
      </p:grpSp>
      <p:sp>
        <p:nvSpPr>
          <p:cNvPr id="1871" name="Freeform 7">
            <a:extLst>
              <a:ext uri="{FF2B5EF4-FFF2-40B4-BE49-F238E27FC236}">
                <a16:creationId xmlns:a16="http://schemas.microsoft.com/office/drawing/2014/main" id="{88F53FA4-F35C-428B-A816-6FDA1C0115E1}"/>
              </a:ext>
            </a:extLst>
          </p:cNvPr>
          <p:cNvSpPr>
            <a:spLocks/>
          </p:cNvSpPr>
          <p:nvPr/>
        </p:nvSpPr>
        <p:spPr bwMode="auto">
          <a:xfrm>
            <a:off x="5826370" y="1273932"/>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872" name="Heart">
            <a:extLst>
              <a:ext uri="{FF2B5EF4-FFF2-40B4-BE49-F238E27FC236}">
                <a16:creationId xmlns:a16="http://schemas.microsoft.com/office/drawing/2014/main" id="{677714D9-7013-43F3-94B5-1FF88E479AA0}"/>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049920" y="1413512"/>
            <a:ext cx="244845" cy="222181"/>
          </a:xfrm>
          <a:prstGeom prst="rect">
            <a:avLst/>
          </a:prstGeom>
        </p:spPr>
      </p:pic>
      <p:sp>
        <p:nvSpPr>
          <p:cNvPr id="1873" name="Freeform: Shape 1872">
            <a:extLst>
              <a:ext uri="{FF2B5EF4-FFF2-40B4-BE49-F238E27FC236}">
                <a16:creationId xmlns:a16="http://schemas.microsoft.com/office/drawing/2014/main" id="{44498538-4214-419D-AEEA-0016165520B9}"/>
              </a:ext>
            </a:extLst>
          </p:cNvPr>
          <p:cNvSpPr/>
          <p:nvPr/>
        </p:nvSpPr>
        <p:spPr>
          <a:xfrm>
            <a:off x="6588886" y="2356610"/>
            <a:ext cx="350928" cy="298836"/>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4" name="Freeform: Shape 1873">
            <a:extLst>
              <a:ext uri="{FF2B5EF4-FFF2-40B4-BE49-F238E27FC236}">
                <a16:creationId xmlns:a16="http://schemas.microsoft.com/office/drawing/2014/main" id="{64A36EDF-EC7A-4A12-8095-F6E406AFDE1A}"/>
              </a:ext>
            </a:extLst>
          </p:cNvPr>
          <p:cNvSpPr/>
          <p:nvPr/>
        </p:nvSpPr>
        <p:spPr>
          <a:xfrm>
            <a:off x="6666474" y="2479708"/>
            <a:ext cx="200138" cy="274162"/>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75" name="Price Tag">
            <a:extLst>
              <a:ext uri="{FF2B5EF4-FFF2-40B4-BE49-F238E27FC236}">
                <a16:creationId xmlns:a16="http://schemas.microsoft.com/office/drawing/2014/main" id="{19163EF1-3DC3-4585-B244-C816A53BAB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58169" y="2672841"/>
            <a:ext cx="143314" cy="103778"/>
          </a:xfrm>
          <a:prstGeom prst="rect">
            <a:avLst/>
          </a:prstGeom>
          <a:scene3d>
            <a:camera prst="orthographicFront">
              <a:rot lat="1800000" lon="1800000" rev="0"/>
            </a:camera>
            <a:lightRig rig="threePt" dir="t"/>
          </a:scene3d>
        </p:spPr>
      </p:pic>
      <p:grpSp>
        <p:nvGrpSpPr>
          <p:cNvPr id="1876" name="Umbrella">
            <a:extLst>
              <a:ext uri="{FF2B5EF4-FFF2-40B4-BE49-F238E27FC236}">
                <a16:creationId xmlns:a16="http://schemas.microsoft.com/office/drawing/2014/main" id="{F8897C21-DC12-4206-B82C-12DA78E493DE}"/>
              </a:ext>
            </a:extLst>
          </p:cNvPr>
          <p:cNvGrpSpPr/>
          <p:nvPr/>
        </p:nvGrpSpPr>
        <p:grpSpPr>
          <a:xfrm rot="1012201">
            <a:off x="4235039" y="3032722"/>
            <a:ext cx="99862" cy="95053"/>
            <a:chOff x="10650537" y="5483226"/>
            <a:chExt cx="560388" cy="533400"/>
          </a:xfrm>
          <a:scene3d>
            <a:camera prst="orthographicFront">
              <a:rot lat="1200000" lon="1200000" rev="0"/>
            </a:camera>
            <a:lightRig rig="threePt" dir="t"/>
          </a:scene3d>
        </p:grpSpPr>
        <p:sp>
          <p:nvSpPr>
            <p:cNvPr id="1877" name="Freeform 5">
              <a:extLst>
                <a:ext uri="{FF2B5EF4-FFF2-40B4-BE49-F238E27FC236}">
                  <a16:creationId xmlns:a16="http://schemas.microsoft.com/office/drawing/2014/main" id="{BCD015A6-20BD-4398-B57F-552A009E4F93}"/>
                </a:ext>
              </a:extLst>
            </p:cNvPr>
            <p:cNvSpPr>
              <a:spLocks/>
            </p:cNvSpPr>
            <p:nvPr/>
          </p:nvSpPr>
          <p:spPr bwMode="auto">
            <a:xfrm>
              <a:off x="10806113" y="5684838"/>
              <a:ext cx="127000" cy="331788"/>
            </a:xfrm>
            <a:custGeom>
              <a:avLst/>
              <a:gdLst>
                <a:gd name="T0" fmla="*/ 0 w 25"/>
                <a:gd name="T1" fmla="*/ 46 h 66"/>
                <a:gd name="T2" fmla="*/ 0 w 25"/>
                <a:gd name="T3" fmla="*/ 53 h 66"/>
                <a:gd name="T4" fmla="*/ 13 w 25"/>
                <a:gd name="T5" fmla="*/ 66 h 66"/>
                <a:gd name="T6" fmla="*/ 25 w 25"/>
                <a:gd name="T7" fmla="*/ 53 h 66"/>
                <a:gd name="T8" fmla="*/ 25 w 25"/>
                <a:gd name="T9" fmla="*/ 0 h 66"/>
              </a:gdLst>
              <a:ahLst/>
              <a:cxnLst>
                <a:cxn ang="0">
                  <a:pos x="T0" y="T1"/>
                </a:cxn>
                <a:cxn ang="0">
                  <a:pos x="T2" y="T3"/>
                </a:cxn>
                <a:cxn ang="0">
                  <a:pos x="T4" y="T5"/>
                </a:cxn>
                <a:cxn ang="0">
                  <a:pos x="T6" y="T7"/>
                </a:cxn>
                <a:cxn ang="0">
                  <a:pos x="T8" y="T9"/>
                </a:cxn>
              </a:cxnLst>
              <a:rect l="0" t="0" r="r" b="b"/>
              <a:pathLst>
                <a:path w="25" h="66">
                  <a:moveTo>
                    <a:pt x="0" y="46"/>
                  </a:moveTo>
                  <a:cubicBezTo>
                    <a:pt x="0" y="53"/>
                    <a:pt x="0" y="53"/>
                    <a:pt x="0" y="53"/>
                  </a:cubicBezTo>
                  <a:cubicBezTo>
                    <a:pt x="0" y="60"/>
                    <a:pt x="6" y="66"/>
                    <a:pt x="13" y="66"/>
                  </a:cubicBezTo>
                  <a:cubicBezTo>
                    <a:pt x="19" y="66"/>
                    <a:pt x="25" y="60"/>
                    <a:pt x="25" y="53"/>
                  </a:cubicBezTo>
                  <a:cubicBezTo>
                    <a:pt x="25" y="0"/>
                    <a:pt x="25" y="0"/>
                    <a:pt x="25"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8" name="Freeform 6">
              <a:extLst>
                <a:ext uri="{FF2B5EF4-FFF2-40B4-BE49-F238E27FC236}">
                  <a16:creationId xmlns:a16="http://schemas.microsoft.com/office/drawing/2014/main" id="{9EBA72AD-399A-4273-919C-A7741DE5A068}"/>
                </a:ext>
              </a:extLst>
            </p:cNvPr>
            <p:cNvSpPr>
              <a:spLocks/>
            </p:cNvSpPr>
            <p:nvPr/>
          </p:nvSpPr>
          <p:spPr bwMode="auto">
            <a:xfrm>
              <a:off x="10650537" y="5483226"/>
              <a:ext cx="560388" cy="296863"/>
            </a:xfrm>
            <a:custGeom>
              <a:avLst/>
              <a:gdLst>
                <a:gd name="T0" fmla="*/ 0 w 111"/>
                <a:gd name="T1" fmla="*/ 59 h 59"/>
                <a:gd name="T2" fmla="*/ 18 w 111"/>
                <a:gd name="T3" fmla="*/ 40 h 59"/>
                <a:gd name="T4" fmla="*/ 37 w 111"/>
                <a:gd name="T5" fmla="*/ 59 h 59"/>
                <a:gd name="T6" fmla="*/ 55 w 111"/>
                <a:gd name="T7" fmla="*/ 40 h 59"/>
                <a:gd name="T8" fmla="*/ 74 w 111"/>
                <a:gd name="T9" fmla="*/ 59 h 59"/>
                <a:gd name="T10" fmla="*/ 92 w 111"/>
                <a:gd name="T11" fmla="*/ 40 h 59"/>
                <a:gd name="T12" fmla="*/ 111 w 111"/>
                <a:gd name="T13" fmla="*/ 59 h 59"/>
                <a:gd name="T14" fmla="*/ 111 w 111"/>
                <a:gd name="T15" fmla="*/ 57 h 59"/>
                <a:gd name="T16" fmla="*/ 55 w 111"/>
                <a:gd name="T17" fmla="*/ 0 h 59"/>
                <a:gd name="T18" fmla="*/ 0 w 111"/>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9">
                  <a:moveTo>
                    <a:pt x="0" y="59"/>
                  </a:moveTo>
                  <a:cubicBezTo>
                    <a:pt x="0" y="48"/>
                    <a:pt x="8" y="40"/>
                    <a:pt x="18" y="40"/>
                  </a:cubicBezTo>
                  <a:cubicBezTo>
                    <a:pt x="28" y="40"/>
                    <a:pt x="37" y="48"/>
                    <a:pt x="37" y="59"/>
                  </a:cubicBezTo>
                  <a:cubicBezTo>
                    <a:pt x="37" y="48"/>
                    <a:pt x="45" y="40"/>
                    <a:pt x="55" y="40"/>
                  </a:cubicBezTo>
                  <a:cubicBezTo>
                    <a:pt x="66" y="40"/>
                    <a:pt x="74" y="48"/>
                    <a:pt x="74" y="59"/>
                  </a:cubicBezTo>
                  <a:cubicBezTo>
                    <a:pt x="74" y="48"/>
                    <a:pt x="82" y="40"/>
                    <a:pt x="92" y="40"/>
                  </a:cubicBezTo>
                  <a:cubicBezTo>
                    <a:pt x="103" y="40"/>
                    <a:pt x="111" y="48"/>
                    <a:pt x="111" y="59"/>
                  </a:cubicBezTo>
                  <a:cubicBezTo>
                    <a:pt x="111" y="57"/>
                    <a:pt x="111" y="57"/>
                    <a:pt x="111" y="57"/>
                  </a:cubicBezTo>
                  <a:cubicBezTo>
                    <a:pt x="111" y="26"/>
                    <a:pt x="86" y="0"/>
                    <a:pt x="55" y="0"/>
                  </a:cubicBezTo>
                  <a:cubicBezTo>
                    <a:pt x="24" y="0"/>
                    <a:pt x="0" y="26"/>
                    <a:pt x="0" y="57"/>
                  </a:cubicBezTo>
                </a:path>
              </a:pathLst>
            </a:custGeom>
            <a:solidFill>
              <a:schemeClr val="accent1"/>
            </a:solidFill>
            <a:ln w="635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8" name="Agriculture">
            <a:extLst>
              <a:ext uri="{FF2B5EF4-FFF2-40B4-BE49-F238E27FC236}">
                <a16:creationId xmlns:a16="http://schemas.microsoft.com/office/drawing/2014/main" id="{65F06AE8-9BA1-48F5-B639-6C41A9B72BB5}"/>
              </a:ext>
            </a:extLst>
          </p:cNvPr>
          <p:cNvGrpSpPr/>
          <p:nvPr/>
        </p:nvGrpSpPr>
        <p:grpSpPr>
          <a:xfrm>
            <a:off x="8353958" y="4813054"/>
            <a:ext cx="188844" cy="289561"/>
            <a:chOff x="5557492" y="4674021"/>
            <a:chExt cx="454548" cy="696974"/>
          </a:xfrm>
          <a:solidFill>
            <a:schemeClr val="accent5"/>
          </a:solidFill>
        </p:grpSpPr>
        <p:sp>
          <p:nvSpPr>
            <p:cNvPr id="1669" name="Freeform: Shape 1668">
              <a:extLst>
                <a:ext uri="{FF2B5EF4-FFF2-40B4-BE49-F238E27FC236}">
                  <a16:creationId xmlns:a16="http://schemas.microsoft.com/office/drawing/2014/main" id="{C382225A-D4AE-4A8C-B315-C1BA4C1BE784}"/>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0" name="Freeform: Shape 1669">
              <a:extLst>
                <a:ext uri="{FF2B5EF4-FFF2-40B4-BE49-F238E27FC236}">
                  <a16:creationId xmlns:a16="http://schemas.microsoft.com/office/drawing/2014/main" id="{841545E4-98F7-423E-8F71-65F06CCB45E6}"/>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1" name="Freeform: Shape 1670">
              <a:extLst>
                <a:ext uri="{FF2B5EF4-FFF2-40B4-BE49-F238E27FC236}">
                  <a16:creationId xmlns:a16="http://schemas.microsoft.com/office/drawing/2014/main" id="{4CC4F051-0F8B-42BD-B6DF-540AC4BCE3A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2" name="Freeform: Shape 1671">
              <a:extLst>
                <a:ext uri="{FF2B5EF4-FFF2-40B4-BE49-F238E27FC236}">
                  <a16:creationId xmlns:a16="http://schemas.microsoft.com/office/drawing/2014/main" id="{591815B5-86CC-4C90-A7ED-A7B57F7148DA}"/>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3" name="Freeform: Shape 1672">
              <a:extLst>
                <a:ext uri="{FF2B5EF4-FFF2-40B4-BE49-F238E27FC236}">
                  <a16:creationId xmlns:a16="http://schemas.microsoft.com/office/drawing/2014/main" id="{6FF3321D-CD61-4828-A1CC-D8B5F3DBACE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4" name="Freeform: Shape 1673">
              <a:extLst>
                <a:ext uri="{FF2B5EF4-FFF2-40B4-BE49-F238E27FC236}">
                  <a16:creationId xmlns:a16="http://schemas.microsoft.com/office/drawing/2014/main" id="{CB14987D-7410-491F-95F1-08D3A5A20829}"/>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5" name="Freeform: Shape 1674">
              <a:extLst>
                <a:ext uri="{FF2B5EF4-FFF2-40B4-BE49-F238E27FC236}">
                  <a16:creationId xmlns:a16="http://schemas.microsoft.com/office/drawing/2014/main" id="{47B8040C-1D88-427C-912F-8B7A2558E400}"/>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6" name="Freeform: Shape 1675">
              <a:extLst>
                <a:ext uri="{FF2B5EF4-FFF2-40B4-BE49-F238E27FC236}">
                  <a16:creationId xmlns:a16="http://schemas.microsoft.com/office/drawing/2014/main" id="{63441B52-E892-4905-B98E-FE3B2479A31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7" name="Freeform: Shape 1676">
              <a:extLst>
                <a:ext uri="{FF2B5EF4-FFF2-40B4-BE49-F238E27FC236}">
                  <a16:creationId xmlns:a16="http://schemas.microsoft.com/office/drawing/2014/main" id="{351307DF-A869-43AB-848B-136AA7A6BC7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8" name="Freeform: Shape 1677">
              <a:extLst>
                <a:ext uri="{FF2B5EF4-FFF2-40B4-BE49-F238E27FC236}">
                  <a16:creationId xmlns:a16="http://schemas.microsoft.com/office/drawing/2014/main" id="{CCBA7A90-91A3-4F68-AAB6-FBB56141262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9" name="Freeform: Shape 1678">
              <a:extLst>
                <a:ext uri="{FF2B5EF4-FFF2-40B4-BE49-F238E27FC236}">
                  <a16:creationId xmlns:a16="http://schemas.microsoft.com/office/drawing/2014/main" id="{1714D59A-8148-4DBE-B262-70DBD73BCC4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12" name="Freeform 7">
            <a:extLst>
              <a:ext uri="{FF2B5EF4-FFF2-40B4-BE49-F238E27FC236}">
                <a16:creationId xmlns:a16="http://schemas.microsoft.com/office/drawing/2014/main" id="{AED682F6-BE81-4E2C-8D34-98B5BA1F3994}"/>
              </a:ext>
            </a:extLst>
          </p:cNvPr>
          <p:cNvSpPr>
            <a:spLocks/>
          </p:cNvSpPr>
          <p:nvPr/>
        </p:nvSpPr>
        <p:spPr bwMode="auto">
          <a:xfrm>
            <a:off x="4083391" y="4855569"/>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613" name="Transportation">
            <a:extLst>
              <a:ext uri="{FF2B5EF4-FFF2-40B4-BE49-F238E27FC236}">
                <a16:creationId xmlns:a16="http://schemas.microsoft.com/office/drawing/2014/main" id="{30FC32CA-A6F9-4C61-8C10-D51735854FF7}"/>
              </a:ext>
            </a:extLst>
          </p:cNvPr>
          <p:cNvGrpSpPr/>
          <p:nvPr/>
        </p:nvGrpSpPr>
        <p:grpSpPr>
          <a:xfrm flipH="1">
            <a:off x="4260874" y="5016983"/>
            <a:ext cx="305811" cy="175538"/>
            <a:chOff x="9027932" y="2355248"/>
            <a:chExt cx="791527" cy="454343"/>
          </a:xfrm>
          <a:solidFill>
            <a:srgbClr val="50E6FF"/>
          </a:solidFill>
        </p:grpSpPr>
        <p:sp>
          <p:nvSpPr>
            <p:cNvPr id="1614" name="Freeform: Shape 1613">
              <a:extLst>
                <a:ext uri="{FF2B5EF4-FFF2-40B4-BE49-F238E27FC236}">
                  <a16:creationId xmlns:a16="http://schemas.microsoft.com/office/drawing/2014/main" id="{75D523AC-70D0-482B-A4F8-559914D68590}"/>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5" name="Freeform: Shape 1614">
              <a:extLst>
                <a:ext uri="{FF2B5EF4-FFF2-40B4-BE49-F238E27FC236}">
                  <a16:creationId xmlns:a16="http://schemas.microsoft.com/office/drawing/2014/main" id="{87455E72-76EC-43A8-A4AE-45315684AD9E}"/>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16" name="Graphic 56">
              <a:extLst>
                <a:ext uri="{FF2B5EF4-FFF2-40B4-BE49-F238E27FC236}">
                  <a16:creationId xmlns:a16="http://schemas.microsoft.com/office/drawing/2014/main" id="{314860B6-0489-4170-9855-C350AD7EA7CB}"/>
                </a:ext>
              </a:extLst>
            </p:cNvPr>
            <p:cNvGrpSpPr/>
            <p:nvPr/>
          </p:nvGrpSpPr>
          <p:grpSpPr>
            <a:xfrm>
              <a:off x="9609909" y="2431448"/>
              <a:ext cx="209550" cy="329565"/>
              <a:chOff x="9609909" y="2431448"/>
              <a:chExt cx="209550" cy="329565"/>
            </a:xfrm>
            <a:solidFill>
              <a:srgbClr val="50E6FF"/>
            </a:solidFill>
          </p:grpSpPr>
          <p:sp>
            <p:nvSpPr>
              <p:cNvPr id="1618" name="Freeform: Shape 1617">
                <a:extLst>
                  <a:ext uri="{FF2B5EF4-FFF2-40B4-BE49-F238E27FC236}">
                    <a16:creationId xmlns:a16="http://schemas.microsoft.com/office/drawing/2014/main" id="{5742E388-4FE6-49D8-A38F-C36ED25A1260}"/>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9" name="Freeform: Shape 1618">
                <a:extLst>
                  <a:ext uri="{FF2B5EF4-FFF2-40B4-BE49-F238E27FC236}">
                    <a16:creationId xmlns:a16="http://schemas.microsoft.com/office/drawing/2014/main" id="{640EC8F5-F0B9-4A72-A743-D162ABC0C9A7}"/>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17" name="Freeform: Shape 1616">
              <a:extLst>
                <a:ext uri="{FF2B5EF4-FFF2-40B4-BE49-F238E27FC236}">
                  <a16:creationId xmlns:a16="http://schemas.microsoft.com/office/drawing/2014/main" id="{764CF257-9649-4920-AEF0-BA9020C45411}"/>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41" name="Straight Connector 640">
            <a:extLst>
              <a:ext uri="{FF2B5EF4-FFF2-40B4-BE49-F238E27FC236}">
                <a16:creationId xmlns:a16="http://schemas.microsoft.com/office/drawing/2014/main" id="{FC63E165-7D32-47FB-9EA8-0079315B19CA}"/>
              </a:ext>
            </a:extLst>
          </p:cNvPr>
          <p:cNvCxnSpPr>
            <a:cxnSpLocks/>
          </p:cNvCxnSpPr>
          <p:nvPr/>
        </p:nvCxnSpPr>
        <p:spPr>
          <a:xfrm>
            <a:off x="465139" y="1368650"/>
            <a:ext cx="1820861"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CEB410A-1DAA-46BE-9213-6987F78C2C66}"/>
              </a:ext>
            </a:extLst>
          </p:cNvPr>
          <p:cNvSpPr/>
          <p:nvPr/>
        </p:nvSpPr>
        <p:spPr>
          <a:xfrm>
            <a:off x="719840" y="6096456"/>
            <a:ext cx="1925611" cy="415498"/>
          </a:xfrm>
          <a:prstGeom prst="rect">
            <a:avLst/>
          </a:prstGeom>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Globally available, unlimited compute resources</a:t>
            </a:r>
          </a:p>
        </p:txBody>
      </p:sp>
      <p:sp>
        <p:nvSpPr>
          <p:cNvPr id="3" name="Rectangle 2">
            <a:extLst>
              <a:ext uri="{FF2B5EF4-FFF2-40B4-BE49-F238E27FC236}">
                <a16:creationId xmlns:a16="http://schemas.microsoft.com/office/drawing/2014/main" id="{BF8E4EBC-580B-4A69-B559-65D9F35DA31B}"/>
              </a:ext>
            </a:extLst>
          </p:cNvPr>
          <p:cNvSpPr/>
          <p:nvPr/>
        </p:nvSpPr>
        <p:spPr>
          <a:xfrm>
            <a:off x="3161738" y="6096456"/>
            <a:ext cx="2072429" cy="553998"/>
          </a:xfrm>
          <a:prstGeom prst="rect">
            <a:avLst/>
          </a:prstGeom>
        </p:spPr>
        <p:txBody>
          <a:bodyPr wrap="square" lIns="0">
            <a:spAutoFit/>
          </a:bodyPr>
          <a:lstStyle/>
          <a:p>
            <a:pPr marL="10709" marR="0" lvl="1" indent="0" algn="l" defTabSz="27190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Harnessing signals from sensors and devices, managed centrally by the cloud</a:t>
            </a:r>
          </a:p>
        </p:txBody>
      </p:sp>
      <p:sp>
        <p:nvSpPr>
          <p:cNvPr id="644" name="Rectangle 643">
            <a:extLst>
              <a:ext uri="{FF2B5EF4-FFF2-40B4-BE49-F238E27FC236}">
                <a16:creationId xmlns:a16="http://schemas.microsoft.com/office/drawing/2014/main" id="{2C6D769D-1881-4AC2-A32D-DEF008DC2467}"/>
              </a:ext>
            </a:extLst>
          </p:cNvPr>
          <p:cNvSpPr/>
          <p:nvPr/>
        </p:nvSpPr>
        <p:spPr>
          <a:xfrm>
            <a:off x="5709358" y="6096456"/>
            <a:ext cx="1783619" cy="415498"/>
          </a:xfrm>
          <a:prstGeom prst="rect">
            <a:avLst/>
          </a:prstGeom>
        </p:spPr>
        <p:txBody>
          <a:bodyPr wrap="square" lIns="0">
            <a:spAutoFit/>
          </a:bodyPr>
          <a:lstStyle/>
          <a:p>
            <a:pPr marL="10709" marR="0" lvl="1" indent="0" algn="l" defTabSz="27190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Intelligence offloaded from the cloud to IoT devices</a:t>
            </a:r>
          </a:p>
        </p:txBody>
      </p:sp>
      <p:sp>
        <p:nvSpPr>
          <p:cNvPr id="645" name="Rectangle 644">
            <a:extLst>
              <a:ext uri="{FF2B5EF4-FFF2-40B4-BE49-F238E27FC236}">
                <a16:creationId xmlns:a16="http://schemas.microsoft.com/office/drawing/2014/main" id="{161F3BB2-262D-4EE8-9624-E48139399077}"/>
              </a:ext>
            </a:extLst>
          </p:cNvPr>
          <p:cNvSpPr/>
          <p:nvPr/>
        </p:nvSpPr>
        <p:spPr>
          <a:xfrm>
            <a:off x="10165579" y="6096456"/>
            <a:ext cx="1908079" cy="553998"/>
          </a:xfrm>
          <a:prstGeom prst="rect">
            <a:avLst/>
          </a:prstGeom>
        </p:spPr>
        <p:txBody>
          <a:bodyPr wrap="square" lIns="0">
            <a:spAutoFit/>
          </a:bodyPr>
          <a:lstStyle/>
          <a:p>
            <a:pPr marL="10709" marR="0" lvl="1" indent="0" algn="l" defTabSz="27190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Create living replicas of any physical environment, track the past and predict the future</a:t>
            </a:r>
          </a:p>
        </p:txBody>
      </p:sp>
      <p:sp>
        <p:nvSpPr>
          <p:cNvPr id="646" name="Rectangle 645">
            <a:extLst>
              <a:ext uri="{FF2B5EF4-FFF2-40B4-BE49-F238E27FC236}">
                <a16:creationId xmlns:a16="http://schemas.microsoft.com/office/drawing/2014/main" id="{CEBBAC54-EA35-49B2-8BBD-ABF5AAFDC6E8}"/>
              </a:ext>
            </a:extLst>
          </p:cNvPr>
          <p:cNvSpPr/>
          <p:nvPr/>
        </p:nvSpPr>
        <p:spPr>
          <a:xfrm>
            <a:off x="8026055" y="6096456"/>
            <a:ext cx="1748225" cy="553998"/>
          </a:xfrm>
          <a:prstGeom prst="rect">
            <a:avLst/>
          </a:prstGeom>
        </p:spPr>
        <p:txBody>
          <a:bodyPr wrap="square" lIns="0">
            <a:spAutoFit/>
          </a:bodyPr>
          <a:lstStyle/>
          <a:p>
            <a:pPr marL="10709" marR="0" lvl="1" indent="0" algn="l" defTabSz="27190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Breakthrough intelligence capabilities, in the cloud and on the edge</a:t>
            </a:r>
          </a:p>
        </p:txBody>
      </p:sp>
      <p:grpSp>
        <p:nvGrpSpPr>
          <p:cNvPr id="1813" name="Cloud">
            <a:extLst>
              <a:ext uri="{FF2B5EF4-FFF2-40B4-BE49-F238E27FC236}">
                <a16:creationId xmlns:a16="http://schemas.microsoft.com/office/drawing/2014/main" id="{10D6B32C-2C64-467D-9848-A7D5839B9B4F}"/>
              </a:ext>
            </a:extLst>
          </p:cNvPr>
          <p:cNvGrpSpPr/>
          <p:nvPr/>
        </p:nvGrpSpPr>
        <p:grpSpPr>
          <a:xfrm>
            <a:off x="533675" y="5567351"/>
            <a:ext cx="779701" cy="500306"/>
            <a:chOff x="311566" y="5936679"/>
            <a:chExt cx="779701" cy="500306"/>
          </a:xfrm>
          <a:solidFill>
            <a:schemeClr val="accent2"/>
          </a:solidFill>
        </p:grpSpPr>
        <p:sp>
          <p:nvSpPr>
            <p:cNvPr id="1815" name="TextBox 1814">
              <a:extLst>
                <a:ext uri="{FF2B5EF4-FFF2-40B4-BE49-F238E27FC236}">
                  <a16:creationId xmlns:a16="http://schemas.microsoft.com/office/drawing/2014/main" id="{2047C0E4-665B-47A5-92C1-8B706093A2F4}"/>
                </a:ext>
              </a:extLst>
            </p:cNvPr>
            <p:cNvSpPr txBox="1"/>
            <p:nvPr/>
          </p:nvSpPr>
          <p:spPr>
            <a:xfrm>
              <a:off x="311566" y="5936679"/>
              <a:ext cx="779701"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Cloud</a:t>
              </a:r>
            </a:p>
          </p:txBody>
        </p:sp>
        <p:sp>
          <p:nvSpPr>
            <p:cNvPr id="1814" name="Oval 1813">
              <a:extLst>
                <a:ext uri="{FF2B5EF4-FFF2-40B4-BE49-F238E27FC236}">
                  <a16:creationId xmlns:a16="http://schemas.microsoft.com/office/drawing/2014/main" id="{5BA0813E-39C0-482F-8E69-831A2172DCFE}"/>
                </a:ext>
              </a:extLst>
            </p:cNvPr>
            <p:cNvSpPr/>
            <p:nvPr/>
          </p:nvSpPr>
          <p:spPr bwMode="auto">
            <a:xfrm>
              <a:off x="678556" y="6345545"/>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pic>
        <p:nvPicPr>
          <p:cNvPr id="647" name="Picture 646">
            <a:extLst>
              <a:ext uri="{FF2B5EF4-FFF2-40B4-BE49-F238E27FC236}">
                <a16:creationId xmlns:a16="http://schemas.microsoft.com/office/drawing/2014/main" id="{F2A12982-B930-477F-958E-DC75CE4AEE92}"/>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2039271" y="4085998"/>
            <a:ext cx="142982" cy="198860"/>
          </a:xfrm>
          <a:prstGeom prst="rect">
            <a:avLst/>
          </a:prstGeom>
        </p:spPr>
      </p:pic>
      <p:pic>
        <p:nvPicPr>
          <p:cNvPr id="648" name="Picture 647">
            <a:extLst>
              <a:ext uri="{FF2B5EF4-FFF2-40B4-BE49-F238E27FC236}">
                <a16:creationId xmlns:a16="http://schemas.microsoft.com/office/drawing/2014/main" id="{1B175DA8-D387-4491-A157-36C5D8FBDAE9}"/>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4724849" y="4738114"/>
            <a:ext cx="142982" cy="198860"/>
          </a:xfrm>
          <a:prstGeom prst="rect">
            <a:avLst/>
          </a:prstGeom>
        </p:spPr>
      </p:pic>
      <p:pic>
        <p:nvPicPr>
          <p:cNvPr id="649" name="Picture 648">
            <a:extLst>
              <a:ext uri="{FF2B5EF4-FFF2-40B4-BE49-F238E27FC236}">
                <a16:creationId xmlns:a16="http://schemas.microsoft.com/office/drawing/2014/main" id="{98DBC6EB-24EC-4F78-B2A9-82F909189352}"/>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687009" y="4603735"/>
            <a:ext cx="142982" cy="198860"/>
          </a:xfrm>
          <a:prstGeom prst="rect">
            <a:avLst/>
          </a:prstGeom>
        </p:spPr>
      </p:pic>
      <p:pic>
        <p:nvPicPr>
          <p:cNvPr id="650" name="Picture 649">
            <a:extLst>
              <a:ext uri="{FF2B5EF4-FFF2-40B4-BE49-F238E27FC236}">
                <a16:creationId xmlns:a16="http://schemas.microsoft.com/office/drawing/2014/main" id="{82C2446D-60EC-4675-B76B-77EB6CAE4B93}"/>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11264264" y="2195217"/>
            <a:ext cx="142982" cy="198860"/>
          </a:xfrm>
          <a:prstGeom prst="rect">
            <a:avLst/>
          </a:prstGeom>
        </p:spPr>
      </p:pic>
      <p:pic>
        <p:nvPicPr>
          <p:cNvPr id="651" name="Picture 650">
            <a:extLst>
              <a:ext uri="{FF2B5EF4-FFF2-40B4-BE49-F238E27FC236}">
                <a16:creationId xmlns:a16="http://schemas.microsoft.com/office/drawing/2014/main" id="{1142B7A5-DC30-40DC-8404-CD10FDB4A47D}"/>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697394" y="1296189"/>
            <a:ext cx="142982" cy="198860"/>
          </a:xfrm>
          <a:prstGeom prst="rect">
            <a:avLst/>
          </a:prstGeom>
        </p:spPr>
      </p:pic>
      <p:pic>
        <p:nvPicPr>
          <p:cNvPr id="652" name="Picture 651">
            <a:extLst>
              <a:ext uri="{FF2B5EF4-FFF2-40B4-BE49-F238E27FC236}">
                <a16:creationId xmlns:a16="http://schemas.microsoft.com/office/drawing/2014/main" id="{4411FF98-BCE3-45CE-93A1-8BC2C2DBE685}"/>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6446825" y="1151719"/>
            <a:ext cx="142982" cy="198860"/>
          </a:xfrm>
          <a:prstGeom prst="rect">
            <a:avLst/>
          </a:prstGeom>
        </p:spPr>
      </p:pic>
      <p:pic>
        <p:nvPicPr>
          <p:cNvPr id="653" name="Picture 652">
            <a:extLst>
              <a:ext uri="{FF2B5EF4-FFF2-40B4-BE49-F238E27FC236}">
                <a16:creationId xmlns:a16="http://schemas.microsoft.com/office/drawing/2014/main" id="{C397C60E-83E0-4D3D-92EE-496F5972BB8C}"/>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3651605" y="1416616"/>
            <a:ext cx="142982" cy="198860"/>
          </a:xfrm>
          <a:prstGeom prst="rect">
            <a:avLst/>
          </a:prstGeom>
        </p:spPr>
      </p:pic>
      <p:sp>
        <p:nvSpPr>
          <p:cNvPr id="953" name="Freeform 7">
            <a:extLst>
              <a:ext uri="{FF2B5EF4-FFF2-40B4-BE49-F238E27FC236}">
                <a16:creationId xmlns:a16="http://schemas.microsoft.com/office/drawing/2014/main" id="{FE91B59B-0663-4D8B-86C1-FDC0547ACAC3}"/>
              </a:ext>
            </a:extLst>
          </p:cNvPr>
          <p:cNvSpPr>
            <a:spLocks/>
          </p:cNvSpPr>
          <p:nvPr/>
        </p:nvSpPr>
        <p:spPr bwMode="auto">
          <a:xfrm>
            <a:off x="3088911" y="1586771"/>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4" name="Freeform 7">
            <a:extLst>
              <a:ext uri="{FF2B5EF4-FFF2-40B4-BE49-F238E27FC236}">
                <a16:creationId xmlns:a16="http://schemas.microsoft.com/office/drawing/2014/main" id="{8C384FE7-0239-46D1-BECC-E2F9D601B6B8}"/>
              </a:ext>
            </a:extLst>
          </p:cNvPr>
          <p:cNvSpPr>
            <a:spLocks/>
          </p:cNvSpPr>
          <p:nvPr/>
        </p:nvSpPr>
        <p:spPr bwMode="auto">
          <a:xfrm>
            <a:off x="1445288" y="4177603"/>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5" name="Freeform 7">
            <a:extLst>
              <a:ext uri="{FF2B5EF4-FFF2-40B4-BE49-F238E27FC236}">
                <a16:creationId xmlns:a16="http://schemas.microsoft.com/office/drawing/2014/main" id="{32DE6547-A211-4625-A22E-43628D6DB3E6}"/>
              </a:ext>
            </a:extLst>
          </p:cNvPr>
          <p:cNvSpPr>
            <a:spLocks/>
          </p:cNvSpPr>
          <p:nvPr/>
        </p:nvSpPr>
        <p:spPr bwMode="auto">
          <a:xfrm>
            <a:off x="8102407" y="4743858"/>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6" name="Freeform 7">
            <a:extLst>
              <a:ext uri="{FF2B5EF4-FFF2-40B4-BE49-F238E27FC236}">
                <a16:creationId xmlns:a16="http://schemas.microsoft.com/office/drawing/2014/main" id="{4B90EF6A-49CE-40AD-96E1-95A329F78863}"/>
              </a:ext>
            </a:extLst>
          </p:cNvPr>
          <p:cNvSpPr>
            <a:spLocks/>
          </p:cNvSpPr>
          <p:nvPr/>
        </p:nvSpPr>
        <p:spPr bwMode="auto">
          <a:xfrm>
            <a:off x="10674621" y="2331412"/>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7" name="Freeform 7">
            <a:extLst>
              <a:ext uri="{FF2B5EF4-FFF2-40B4-BE49-F238E27FC236}">
                <a16:creationId xmlns:a16="http://schemas.microsoft.com/office/drawing/2014/main" id="{6C893002-5A70-4846-98F4-F2995E9F78B5}"/>
              </a:ext>
            </a:extLst>
          </p:cNvPr>
          <p:cNvSpPr>
            <a:spLocks/>
          </p:cNvSpPr>
          <p:nvPr/>
        </p:nvSpPr>
        <p:spPr bwMode="auto">
          <a:xfrm>
            <a:off x="8102407" y="1423810"/>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8" name="Freeform 7">
            <a:extLst>
              <a:ext uri="{FF2B5EF4-FFF2-40B4-BE49-F238E27FC236}">
                <a16:creationId xmlns:a16="http://schemas.microsoft.com/office/drawing/2014/main" id="{6ED71799-7A7B-497D-B18D-99B9E047490E}"/>
              </a:ext>
            </a:extLst>
          </p:cNvPr>
          <p:cNvSpPr>
            <a:spLocks/>
          </p:cNvSpPr>
          <p:nvPr/>
        </p:nvSpPr>
        <p:spPr bwMode="auto">
          <a:xfrm>
            <a:off x="5826370" y="1272774"/>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9" name="Freeform 7">
            <a:extLst>
              <a:ext uri="{FF2B5EF4-FFF2-40B4-BE49-F238E27FC236}">
                <a16:creationId xmlns:a16="http://schemas.microsoft.com/office/drawing/2014/main" id="{718878FE-D573-499F-8B83-7118BAAD6E55}"/>
              </a:ext>
            </a:extLst>
          </p:cNvPr>
          <p:cNvSpPr>
            <a:spLocks/>
          </p:cNvSpPr>
          <p:nvPr/>
        </p:nvSpPr>
        <p:spPr bwMode="auto">
          <a:xfrm>
            <a:off x="4083391" y="4854411"/>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701" name="Group 700">
            <a:extLst>
              <a:ext uri="{FF2B5EF4-FFF2-40B4-BE49-F238E27FC236}">
                <a16:creationId xmlns:a16="http://schemas.microsoft.com/office/drawing/2014/main" id="{BA8DFEF1-FE89-4494-8DCF-2A43F4A2EDD7}"/>
              </a:ext>
            </a:extLst>
          </p:cNvPr>
          <p:cNvGrpSpPr/>
          <p:nvPr/>
        </p:nvGrpSpPr>
        <p:grpSpPr>
          <a:xfrm>
            <a:off x="1593064" y="4316714"/>
            <a:ext cx="429869" cy="198375"/>
            <a:chOff x="1540040" y="3614851"/>
            <a:chExt cx="1417812" cy="654290"/>
          </a:xfrm>
        </p:grpSpPr>
        <p:grpSp>
          <p:nvGrpSpPr>
            <p:cNvPr id="702" name="Graphic 653">
              <a:extLst>
                <a:ext uri="{FF2B5EF4-FFF2-40B4-BE49-F238E27FC236}">
                  <a16:creationId xmlns:a16="http://schemas.microsoft.com/office/drawing/2014/main" id="{F3240AB7-6687-460A-BCA7-BF227798AA61}"/>
                </a:ext>
              </a:extLst>
            </p:cNvPr>
            <p:cNvGrpSpPr/>
            <p:nvPr/>
          </p:nvGrpSpPr>
          <p:grpSpPr>
            <a:xfrm>
              <a:off x="1540040" y="3614851"/>
              <a:ext cx="489653" cy="247086"/>
              <a:chOff x="1718244" y="3581870"/>
              <a:chExt cx="489653" cy="247086"/>
            </a:xfrm>
            <a:solidFill>
              <a:schemeClr val="accent1"/>
            </a:solidFill>
          </p:grpSpPr>
          <p:grpSp>
            <p:nvGrpSpPr>
              <p:cNvPr id="731" name="Graphic 653">
                <a:extLst>
                  <a:ext uri="{FF2B5EF4-FFF2-40B4-BE49-F238E27FC236}">
                    <a16:creationId xmlns:a16="http://schemas.microsoft.com/office/drawing/2014/main" id="{5899634D-8581-4B8D-BD6E-CE820C81AC24}"/>
                  </a:ext>
                </a:extLst>
              </p:cNvPr>
              <p:cNvGrpSpPr/>
              <p:nvPr/>
            </p:nvGrpSpPr>
            <p:grpSpPr>
              <a:xfrm>
                <a:off x="1718244" y="3581870"/>
                <a:ext cx="105464" cy="241060"/>
                <a:chOff x="1718244" y="3581870"/>
                <a:chExt cx="105464" cy="241060"/>
              </a:xfrm>
              <a:solidFill>
                <a:schemeClr val="accent1"/>
              </a:solidFill>
            </p:grpSpPr>
            <p:sp>
              <p:nvSpPr>
                <p:cNvPr id="756" name="Freeform: Shape 755">
                  <a:extLst>
                    <a:ext uri="{FF2B5EF4-FFF2-40B4-BE49-F238E27FC236}">
                      <a16:creationId xmlns:a16="http://schemas.microsoft.com/office/drawing/2014/main" id="{0EBFD71F-431C-4B74-AAA8-044C9534D46B}"/>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8" name="Freeform: Shape 767">
                  <a:extLst>
                    <a:ext uri="{FF2B5EF4-FFF2-40B4-BE49-F238E27FC236}">
                      <a16:creationId xmlns:a16="http://schemas.microsoft.com/office/drawing/2014/main" id="{C5B2616E-2F6A-4112-8A60-0EE546F442AB}"/>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2" name="Graphic 653">
                <a:extLst>
                  <a:ext uri="{FF2B5EF4-FFF2-40B4-BE49-F238E27FC236}">
                    <a16:creationId xmlns:a16="http://schemas.microsoft.com/office/drawing/2014/main" id="{F9B52FB0-4654-4CDC-AB1B-3302C3DCEB07}"/>
                  </a:ext>
                </a:extLst>
              </p:cNvPr>
              <p:cNvGrpSpPr/>
              <p:nvPr/>
            </p:nvGrpSpPr>
            <p:grpSpPr>
              <a:xfrm>
                <a:off x="1911092" y="3587896"/>
                <a:ext cx="105464" cy="241060"/>
                <a:chOff x="1911092" y="3587896"/>
                <a:chExt cx="105464" cy="241060"/>
              </a:xfrm>
              <a:solidFill>
                <a:schemeClr val="accent1"/>
              </a:solidFill>
            </p:grpSpPr>
            <p:sp>
              <p:nvSpPr>
                <p:cNvPr id="750" name="Freeform: Shape 749">
                  <a:extLst>
                    <a:ext uri="{FF2B5EF4-FFF2-40B4-BE49-F238E27FC236}">
                      <a16:creationId xmlns:a16="http://schemas.microsoft.com/office/drawing/2014/main" id="{C1DF8473-BB35-42FA-91EE-08C1DF51D9BB}"/>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1" name="Freeform: Shape 750">
                  <a:extLst>
                    <a:ext uri="{FF2B5EF4-FFF2-40B4-BE49-F238E27FC236}">
                      <a16:creationId xmlns:a16="http://schemas.microsoft.com/office/drawing/2014/main" id="{9544B66B-FF9F-49B0-9A0B-25EDBB74C756}"/>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3" name="Graphic 653">
                <a:extLst>
                  <a:ext uri="{FF2B5EF4-FFF2-40B4-BE49-F238E27FC236}">
                    <a16:creationId xmlns:a16="http://schemas.microsoft.com/office/drawing/2014/main" id="{6862C226-439C-43D3-B3E2-410256E566D6}"/>
                  </a:ext>
                </a:extLst>
              </p:cNvPr>
              <p:cNvGrpSpPr/>
              <p:nvPr/>
            </p:nvGrpSpPr>
            <p:grpSpPr>
              <a:xfrm>
                <a:off x="2102433" y="3584883"/>
                <a:ext cx="105464" cy="241060"/>
                <a:chOff x="2102433" y="3584883"/>
                <a:chExt cx="105464" cy="241060"/>
              </a:xfrm>
              <a:solidFill>
                <a:schemeClr val="accent1"/>
              </a:solidFill>
            </p:grpSpPr>
            <p:sp>
              <p:nvSpPr>
                <p:cNvPr id="748" name="Freeform: Shape 747">
                  <a:extLst>
                    <a:ext uri="{FF2B5EF4-FFF2-40B4-BE49-F238E27FC236}">
                      <a16:creationId xmlns:a16="http://schemas.microsoft.com/office/drawing/2014/main" id="{5D5182CE-B354-4D40-8B4C-10D678D8101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Shape 748">
                  <a:extLst>
                    <a:ext uri="{FF2B5EF4-FFF2-40B4-BE49-F238E27FC236}">
                      <a16:creationId xmlns:a16="http://schemas.microsoft.com/office/drawing/2014/main" id="{77FD9D95-FC53-44E1-9E33-B4B4727EA229}"/>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34" name="Freeform: Shape 733">
                <a:extLst>
                  <a:ext uri="{FF2B5EF4-FFF2-40B4-BE49-F238E27FC236}">
                    <a16:creationId xmlns:a16="http://schemas.microsoft.com/office/drawing/2014/main" id="{1750F557-FD25-47DA-8D94-E06AC99B454A}"/>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5" name="Freeform: Shape 734">
                <a:extLst>
                  <a:ext uri="{FF2B5EF4-FFF2-40B4-BE49-F238E27FC236}">
                    <a16:creationId xmlns:a16="http://schemas.microsoft.com/office/drawing/2014/main" id="{41261B02-46B5-4280-BF76-2768F2110902}"/>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6" name="Freeform: Shape 735">
                <a:extLst>
                  <a:ext uri="{FF2B5EF4-FFF2-40B4-BE49-F238E27FC236}">
                    <a16:creationId xmlns:a16="http://schemas.microsoft.com/office/drawing/2014/main" id="{B2275C4F-22A2-432A-B767-0734C9D9EEB8}"/>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8" name="Freeform: Shape 737">
                <a:extLst>
                  <a:ext uri="{FF2B5EF4-FFF2-40B4-BE49-F238E27FC236}">
                    <a16:creationId xmlns:a16="http://schemas.microsoft.com/office/drawing/2014/main" id="{9F1E22F2-7E0B-449D-B6D8-6CE0002AB2E6}"/>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Shape 742">
                <a:extLst>
                  <a:ext uri="{FF2B5EF4-FFF2-40B4-BE49-F238E27FC236}">
                    <a16:creationId xmlns:a16="http://schemas.microsoft.com/office/drawing/2014/main" id="{170DF04E-40FC-4271-8308-C7587E6A6146}"/>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Shape 745">
                <a:extLst>
                  <a:ext uri="{FF2B5EF4-FFF2-40B4-BE49-F238E27FC236}">
                    <a16:creationId xmlns:a16="http://schemas.microsoft.com/office/drawing/2014/main" id="{807A7B74-5B2B-4040-93CF-BD39E3FC1FBB}"/>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7" name="Freeform: Shape 746">
                <a:extLst>
                  <a:ext uri="{FF2B5EF4-FFF2-40B4-BE49-F238E27FC236}">
                    <a16:creationId xmlns:a16="http://schemas.microsoft.com/office/drawing/2014/main" id="{2FF9C21D-67F9-429A-89A4-5149A27EA110}"/>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pattFill prst="pct10">
                <a:fgClr>
                  <a:schemeClr val="bg1"/>
                </a:fgClr>
                <a:bgClr>
                  <a:schemeClr val="tx1"/>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3" name="Rectangle 189">
              <a:extLst>
                <a:ext uri="{FF2B5EF4-FFF2-40B4-BE49-F238E27FC236}">
                  <a16:creationId xmlns:a16="http://schemas.microsoft.com/office/drawing/2014/main" id="{C261BA9A-EE26-46FA-8D84-E505F658749D}"/>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704" name="Rectangle 190">
              <a:extLst>
                <a:ext uri="{FF2B5EF4-FFF2-40B4-BE49-F238E27FC236}">
                  <a16:creationId xmlns:a16="http://schemas.microsoft.com/office/drawing/2014/main" id="{4B433063-F758-4E93-A64E-6E781929BFDA}"/>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pattFill prst="pct10">
              <a:fgClr>
                <a:schemeClr val="bg1"/>
              </a:fgClr>
              <a:bgClr>
                <a:schemeClr val="tx1"/>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721" name="Group 720">
              <a:extLst>
                <a:ext uri="{FF2B5EF4-FFF2-40B4-BE49-F238E27FC236}">
                  <a16:creationId xmlns:a16="http://schemas.microsoft.com/office/drawing/2014/main" id="{26AE8CB9-0A61-4556-B7B5-B031D8941BAC}"/>
                </a:ext>
              </a:extLst>
            </p:cNvPr>
            <p:cNvGrpSpPr/>
            <p:nvPr/>
          </p:nvGrpSpPr>
          <p:grpSpPr>
            <a:xfrm>
              <a:off x="2539877" y="3700484"/>
              <a:ext cx="417975" cy="553827"/>
              <a:chOff x="2599143" y="3810981"/>
              <a:chExt cx="342799" cy="454219"/>
            </a:xfrm>
          </p:grpSpPr>
          <p:grpSp>
            <p:nvGrpSpPr>
              <p:cNvPr id="723" name="Graphic 176">
                <a:extLst>
                  <a:ext uri="{FF2B5EF4-FFF2-40B4-BE49-F238E27FC236}">
                    <a16:creationId xmlns:a16="http://schemas.microsoft.com/office/drawing/2014/main" id="{BFB87E50-0C9D-49FD-90E1-4C2A29345EA9}"/>
                  </a:ext>
                </a:extLst>
              </p:cNvPr>
              <p:cNvGrpSpPr/>
              <p:nvPr/>
            </p:nvGrpSpPr>
            <p:grpSpPr>
              <a:xfrm flipH="1">
                <a:off x="2599143" y="3810981"/>
                <a:ext cx="340943" cy="322889"/>
                <a:chOff x="2660264" y="3551443"/>
                <a:chExt cx="340943" cy="322889"/>
              </a:xfrm>
            </p:grpSpPr>
            <p:sp>
              <p:nvSpPr>
                <p:cNvPr id="725" name="Freeform: Shape 724">
                  <a:extLst>
                    <a:ext uri="{FF2B5EF4-FFF2-40B4-BE49-F238E27FC236}">
                      <a16:creationId xmlns:a16="http://schemas.microsoft.com/office/drawing/2014/main" id="{DE004CE3-8845-4B0E-BBF3-3557BF69D33F}"/>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6" name="Freeform: Shape 725">
                  <a:extLst>
                    <a:ext uri="{FF2B5EF4-FFF2-40B4-BE49-F238E27FC236}">
                      <a16:creationId xmlns:a16="http://schemas.microsoft.com/office/drawing/2014/main" id="{97FEED3E-CA0F-40BF-BF9B-DF6956DEF18D}"/>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7" name="Freeform: Shape 726">
                  <a:extLst>
                    <a:ext uri="{FF2B5EF4-FFF2-40B4-BE49-F238E27FC236}">
                      <a16:creationId xmlns:a16="http://schemas.microsoft.com/office/drawing/2014/main" id="{3EF3CDA1-5674-4A34-9913-F46859395E87}"/>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pattFill prst="pct5">
                  <a:fgClr>
                    <a:schemeClr val="bg1"/>
                  </a:fgClr>
                  <a:bgClr>
                    <a:schemeClr val="tx1"/>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8" name="Freeform: Shape 727">
                  <a:extLst>
                    <a:ext uri="{FF2B5EF4-FFF2-40B4-BE49-F238E27FC236}">
                      <a16:creationId xmlns:a16="http://schemas.microsoft.com/office/drawing/2014/main" id="{B3BF24C5-E342-44A7-943E-0F5736740C28}"/>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9" name="Freeform: Shape 728">
                  <a:extLst>
                    <a:ext uri="{FF2B5EF4-FFF2-40B4-BE49-F238E27FC236}">
                      <a16:creationId xmlns:a16="http://schemas.microsoft.com/office/drawing/2014/main" id="{B000402B-A516-402A-8948-7C1C544A40DA}"/>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0" name="Freeform: Shape 729">
                  <a:extLst>
                    <a:ext uri="{FF2B5EF4-FFF2-40B4-BE49-F238E27FC236}">
                      <a16:creationId xmlns:a16="http://schemas.microsoft.com/office/drawing/2014/main" id="{14F96B19-849B-4BE5-B52B-94F00568E03C}"/>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4" name="Freeform: Shape 723">
                <a:extLst>
                  <a:ext uri="{FF2B5EF4-FFF2-40B4-BE49-F238E27FC236}">
                    <a16:creationId xmlns:a16="http://schemas.microsoft.com/office/drawing/2014/main" id="{BD2EE62D-5E44-465B-B224-02E57D3F911F}"/>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pattFill prst="pct10">
                <a:fgClr>
                  <a:schemeClr val="bg1"/>
                </a:fgClr>
                <a:bgClr>
                  <a:schemeClr val="tx1"/>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2" name="Freeform: Shape 721">
              <a:extLst>
                <a:ext uri="{FF2B5EF4-FFF2-40B4-BE49-F238E27FC236}">
                  <a16:creationId xmlns:a16="http://schemas.microsoft.com/office/drawing/2014/main" id="{04FF978A-0A6B-43B6-929C-04AAEF6EECD2}"/>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a:scene3d>
              <a:camera prst="isometricLeftDown">
                <a:rot lat="1200000" lon="1200000" rev="0"/>
              </a:camera>
              <a:lightRig rig="threePt" dir="t"/>
            </a:scene3d>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1" name="Group 790">
            <a:extLst>
              <a:ext uri="{FF2B5EF4-FFF2-40B4-BE49-F238E27FC236}">
                <a16:creationId xmlns:a16="http://schemas.microsoft.com/office/drawing/2014/main" id="{2E166AD4-3806-4CCD-980E-D8B3EA5B5A0F}"/>
              </a:ext>
            </a:extLst>
          </p:cNvPr>
          <p:cNvGrpSpPr/>
          <p:nvPr/>
        </p:nvGrpSpPr>
        <p:grpSpPr>
          <a:xfrm>
            <a:off x="3207683" y="1680444"/>
            <a:ext cx="352193" cy="305873"/>
            <a:chOff x="3239827" y="1334190"/>
            <a:chExt cx="975381" cy="788404"/>
          </a:xfrm>
        </p:grpSpPr>
        <p:sp>
          <p:nvSpPr>
            <p:cNvPr id="795" name="Graphic 38">
              <a:extLst>
                <a:ext uri="{FF2B5EF4-FFF2-40B4-BE49-F238E27FC236}">
                  <a16:creationId xmlns:a16="http://schemas.microsoft.com/office/drawing/2014/main" id="{A818024E-0A8C-4A3B-9501-9889296F9A4C}"/>
                </a:ext>
              </a:extLst>
            </p:cNvPr>
            <p:cNvSpPr/>
            <p:nvPr/>
          </p:nvSpPr>
          <p:spPr>
            <a:xfrm>
              <a:off x="3882031" y="1334190"/>
              <a:ext cx="333177" cy="666354"/>
            </a:xfrm>
            <a:custGeom>
              <a:avLst/>
              <a:gdLst>
                <a:gd name="connsiteX0" fmla="*/ 333177 w 333177"/>
                <a:gd name="connsiteY0" fmla="*/ 116612 h 666354"/>
                <a:gd name="connsiteX1" fmla="*/ 249883 w 333177"/>
                <a:gd name="connsiteY1" fmla="*/ 59231 h 666354"/>
                <a:gd name="connsiteX2" fmla="*/ 166589 w 333177"/>
                <a:gd name="connsiteY2" fmla="*/ 0 h 666354"/>
                <a:gd name="connsiteX3" fmla="*/ 83294 w 333177"/>
                <a:gd name="connsiteY3" fmla="*/ 59231 h 666354"/>
                <a:gd name="connsiteX4" fmla="*/ 0 w 333177"/>
                <a:gd name="connsiteY4" fmla="*/ 116612 h 666354"/>
                <a:gd name="connsiteX5" fmla="*/ 0 w 333177"/>
                <a:gd name="connsiteY5" fmla="*/ 116612 h 666354"/>
                <a:gd name="connsiteX6" fmla="*/ 0 w 333177"/>
                <a:gd name="connsiteY6" fmla="*/ 677460 h 666354"/>
                <a:gd name="connsiteX7" fmla="*/ 142526 w 333177"/>
                <a:gd name="connsiteY7" fmla="*/ 677460 h 666354"/>
                <a:gd name="connsiteX8" fmla="*/ 142526 w 333177"/>
                <a:gd name="connsiteY8" fmla="*/ 540487 h 666354"/>
                <a:gd name="connsiteX9" fmla="*/ 185098 w 333177"/>
                <a:gd name="connsiteY9" fmla="*/ 540487 h 666354"/>
                <a:gd name="connsiteX10" fmla="*/ 185098 w 333177"/>
                <a:gd name="connsiteY10" fmla="*/ 677460 h 666354"/>
                <a:gd name="connsiteX11" fmla="*/ 335028 w 333177"/>
                <a:gd name="connsiteY11" fmla="*/ 677460 h 666354"/>
                <a:gd name="connsiteX12" fmla="*/ 333177 w 333177"/>
                <a:gd name="connsiteY12" fmla="*/ 116612 h 666354"/>
                <a:gd name="connsiteX13" fmla="*/ 333177 w 333177"/>
                <a:gd name="connsiteY13" fmla="*/ 116612 h 666354"/>
                <a:gd name="connsiteX14" fmla="*/ 124016 w 333177"/>
                <a:gd name="connsiteY14" fmla="*/ 451640 h 666354"/>
                <a:gd name="connsiteX15" fmla="*/ 124016 w 333177"/>
                <a:gd name="connsiteY15" fmla="*/ 464597 h 666354"/>
                <a:gd name="connsiteX16" fmla="*/ 98102 w 333177"/>
                <a:gd name="connsiteY16" fmla="*/ 464597 h 666354"/>
                <a:gd name="connsiteX17" fmla="*/ 98102 w 333177"/>
                <a:gd name="connsiteY17" fmla="*/ 438683 h 666354"/>
                <a:gd name="connsiteX18" fmla="*/ 124016 w 333177"/>
                <a:gd name="connsiteY18" fmla="*/ 438683 h 666354"/>
                <a:gd name="connsiteX19" fmla="*/ 124016 w 333177"/>
                <a:gd name="connsiteY19" fmla="*/ 451640 h 666354"/>
                <a:gd name="connsiteX20" fmla="*/ 124016 w 333177"/>
                <a:gd name="connsiteY20" fmla="*/ 340581 h 666354"/>
                <a:gd name="connsiteX21" fmla="*/ 124016 w 333177"/>
                <a:gd name="connsiteY21" fmla="*/ 353538 h 666354"/>
                <a:gd name="connsiteX22" fmla="*/ 98102 w 333177"/>
                <a:gd name="connsiteY22" fmla="*/ 353538 h 666354"/>
                <a:gd name="connsiteX23" fmla="*/ 98102 w 333177"/>
                <a:gd name="connsiteY23" fmla="*/ 325773 h 666354"/>
                <a:gd name="connsiteX24" fmla="*/ 124016 w 333177"/>
                <a:gd name="connsiteY24" fmla="*/ 325773 h 666354"/>
                <a:gd name="connsiteX25" fmla="*/ 124016 w 333177"/>
                <a:gd name="connsiteY25" fmla="*/ 340581 h 666354"/>
                <a:gd name="connsiteX26" fmla="*/ 124016 w 333177"/>
                <a:gd name="connsiteY26" fmla="*/ 227671 h 666354"/>
                <a:gd name="connsiteX27" fmla="*/ 124016 w 333177"/>
                <a:gd name="connsiteY27" fmla="*/ 240628 h 666354"/>
                <a:gd name="connsiteX28" fmla="*/ 98102 w 333177"/>
                <a:gd name="connsiteY28" fmla="*/ 240628 h 666354"/>
                <a:gd name="connsiteX29" fmla="*/ 98102 w 333177"/>
                <a:gd name="connsiteY29" fmla="*/ 214714 h 666354"/>
                <a:gd name="connsiteX30" fmla="*/ 124016 w 333177"/>
                <a:gd name="connsiteY30" fmla="*/ 214714 h 666354"/>
                <a:gd name="connsiteX31" fmla="*/ 124016 w 333177"/>
                <a:gd name="connsiteY31" fmla="*/ 227671 h 666354"/>
                <a:gd name="connsiteX32" fmla="*/ 235075 w 333177"/>
                <a:gd name="connsiteY32" fmla="*/ 451640 h 666354"/>
                <a:gd name="connsiteX33" fmla="*/ 235075 w 333177"/>
                <a:gd name="connsiteY33" fmla="*/ 464597 h 666354"/>
                <a:gd name="connsiteX34" fmla="*/ 209161 w 333177"/>
                <a:gd name="connsiteY34" fmla="*/ 464597 h 666354"/>
                <a:gd name="connsiteX35" fmla="*/ 209161 w 333177"/>
                <a:gd name="connsiteY35" fmla="*/ 438683 h 666354"/>
                <a:gd name="connsiteX36" fmla="*/ 235075 w 333177"/>
                <a:gd name="connsiteY36" fmla="*/ 438683 h 666354"/>
                <a:gd name="connsiteX37" fmla="*/ 235075 w 333177"/>
                <a:gd name="connsiteY37" fmla="*/ 451640 h 666354"/>
                <a:gd name="connsiteX38" fmla="*/ 235075 w 333177"/>
                <a:gd name="connsiteY38" fmla="*/ 340581 h 666354"/>
                <a:gd name="connsiteX39" fmla="*/ 235075 w 333177"/>
                <a:gd name="connsiteY39" fmla="*/ 353538 h 666354"/>
                <a:gd name="connsiteX40" fmla="*/ 209161 w 333177"/>
                <a:gd name="connsiteY40" fmla="*/ 353538 h 666354"/>
                <a:gd name="connsiteX41" fmla="*/ 209161 w 333177"/>
                <a:gd name="connsiteY41" fmla="*/ 325773 h 666354"/>
                <a:gd name="connsiteX42" fmla="*/ 235075 w 333177"/>
                <a:gd name="connsiteY42" fmla="*/ 325773 h 666354"/>
                <a:gd name="connsiteX43" fmla="*/ 235075 w 333177"/>
                <a:gd name="connsiteY43" fmla="*/ 340581 h 666354"/>
                <a:gd name="connsiteX44" fmla="*/ 235075 w 333177"/>
                <a:gd name="connsiteY44" fmla="*/ 227671 h 666354"/>
                <a:gd name="connsiteX45" fmla="*/ 235075 w 333177"/>
                <a:gd name="connsiteY45" fmla="*/ 240628 h 666354"/>
                <a:gd name="connsiteX46" fmla="*/ 209161 w 333177"/>
                <a:gd name="connsiteY46" fmla="*/ 240628 h 666354"/>
                <a:gd name="connsiteX47" fmla="*/ 209161 w 333177"/>
                <a:gd name="connsiteY47" fmla="*/ 214714 h 666354"/>
                <a:gd name="connsiteX48" fmla="*/ 235075 w 333177"/>
                <a:gd name="connsiteY48" fmla="*/ 214714 h 666354"/>
                <a:gd name="connsiteX49" fmla="*/ 235075 w 333177"/>
                <a:gd name="connsiteY49" fmla="*/ 227671 h 6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177" h="666354">
                  <a:moveTo>
                    <a:pt x="333177" y="116612"/>
                  </a:moveTo>
                  <a:lnTo>
                    <a:pt x="249883" y="59231"/>
                  </a:lnTo>
                  <a:lnTo>
                    <a:pt x="166589" y="0"/>
                  </a:lnTo>
                  <a:lnTo>
                    <a:pt x="83294" y="59231"/>
                  </a:lnTo>
                  <a:lnTo>
                    <a:pt x="0" y="116612"/>
                  </a:lnTo>
                  <a:lnTo>
                    <a:pt x="0" y="116612"/>
                  </a:lnTo>
                  <a:lnTo>
                    <a:pt x="0" y="677460"/>
                  </a:lnTo>
                  <a:lnTo>
                    <a:pt x="142526" y="677460"/>
                  </a:lnTo>
                  <a:lnTo>
                    <a:pt x="142526" y="540487"/>
                  </a:lnTo>
                  <a:lnTo>
                    <a:pt x="185098" y="540487"/>
                  </a:lnTo>
                  <a:lnTo>
                    <a:pt x="185098" y="677460"/>
                  </a:lnTo>
                  <a:lnTo>
                    <a:pt x="335028" y="677460"/>
                  </a:lnTo>
                  <a:lnTo>
                    <a:pt x="333177" y="116612"/>
                  </a:lnTo>
                  <a:lnTo>
                    <a:pt x="333177" y="116612"/>
                  </a:lnTo>
                  <a:close/>
                  <a:moveTo>
                    <a:pt x="124016" y="451640"/>
                  </a:moveTo>
                  <a:lnTo>
                    <a:pt x="124016" y="464597"/>
                  </a:lnTo>
                  <a:lnTo>
                    <a:pt x="98102" y="464597"/>
                  </a:lnTo>
                  <a:lnTo>
                    <a:pt x="98102" y="438683"/>
                  </a:lnTo>
                  <a:lnTo>
                    <a:pt x="124016" y="438683"/>
                  </a:lnTo>
                  <a:lnTo>
                    <a:pt x="124016" y="451640"/>
                  </a:lnTo>
                  <a:close/>
                  <a:moveTo>
                    <a:pt x="124016" y="340581"/>
                  </a:moveTo>
                  <a:lnTo>
                    <a:pt x="124016" y="353538"/>
                  </a:lnTo>
                  <a:lnTo>
                    <a:pt x="98102" y="353538"/>
                  </a:lnTo>
                  <a:lnTo>
                    <a:pt x="98102" y="325773"/>
                  </a:lnTo>
                  <a:lnTo>
                    <a:pt x="124016" y="325773"/>
                  </a:lnTo>
                  <a:lnTo>
                    <a:pt x="124016" y="340581"/>
                  </a:lnTo>
                  <a:close/>
                  <a:moveTo>
                    <a:pt x="124016" y="227671"/>
                  </a:moveTo>
                  <a:lnTo>
                    <a:pt x="124016" y="240628"/>
                  </a:lnTo>
                  <a:lnTo>
                    <a:pt x="98102" y="240628"/>
                  </a:lnTo>
                  <a:lnTo>
                    <a:pt x="98102" y="214714"/>
                  </a:lnTo>
                  <a:lnTo>
                    <a:pt x="124016" y="214714"/>
                  </a:lnTo>
                  <a:lnTo>
                    <a:pt x="124016" y="227671"/>
                  </a:lnTo>
                  <a:close/>
                  <a:moveTo>
                    <a:pt x="235075" y="451640"/>
                  </a:moveTo>
                  <a:lnTo>
                    <a:pt x="235075" y="464597"/>
                  </a:lnTo>
                  <a:lnTo>
                    <a:pt x="209161" y="464597"/>
                  </a:lnTo>
                  <a:lnTo>
                    <a:pt x="209161" y="438683"/>
                  </a:lnTo>
                  <a:lnTo>
                    <a:pt x="235075" y="438683"/>
                  </a:lnTo>
                  <a:lnTo>
                    <a:pt x="235075" y="451640"/>
                  </a:lnTo>
                  <a:close/>
                  <a:moveTo>
                    <a:pt x="235075" y="340581"/>
                  </a:moveTo>
                  <a:lnTo>
                    <a:pt x="235075" y="353538"/>
                  </a:lnTo>
                  <a:lnTo>
                    <a:pt x="209161" y="353538"/>
                  </a:lnTo>
                  <a:lnTo>
                    <a:pt x="209161" y="325773"/>
                  </a:lnTo>
                  <a:lnTo>
                    <a:pt x="235075" y="325773"/>
                  </a:lnTo>
                  <a:lnTo>
                    <a:pt x="235075" y="340581"/>
                  </a:lnTo>
                  <a:close/>
                  <a:moveTo>
                    <a:pt x="235075" y="227671"/>
                  </a:moveTo>
                  <a:lnTo>
                    <a:pt x="235075" y="240628"/>
                  </a:lnTo>
                  <a:lnTo>
                    <a:pt x="209161" y="240628"/>
                  </a:lnTo>
                  <a:lnTo>
                    <a:pt x="209161" y="214714"/>
                  </a:lnTo>
                  <a:lnTo>
                    <a:pt x="235075" y="214714"/>
                  </a:lnTo>
                  <a:lnTo>
                    <a:pt x="235075" y="227671"/>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6" name="Rectangle 795">
              <a:extLst>
                <a:ext uri="{FF2B5EF4-FFF2-40B4-BE49-F238E27FC236}">
                  <a16:creationId xmlns:a16="http://schemas.microsoft.com/office/drawing/2014/main" id="{A7EC51D3-3610-4509-9F87-748F7F32A11E}"/>
                </a:ext>
              </a:extLst>
            </p:cNvPr>
            <p:cNvSpPr/>
            <p:nvPr/>
          </p:nvSpPr>
          <p:spPr bwMode="auto">
            <a:xfrm>
              <a:off x="3263270" y="1998154"/>
              <a:ext cx="240635" cy="108881"/>
            </a:xfrm>
            <a:prstGeom prst="rect">
              <a:avLst/>
            </a:pr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7" name="Group 796">
              <a:extLst>
                <a:ext uri="{FF2B5EF4-FFF2-40B4-BE49-F238E27FC236}">
                  <a16:creationId xmlns:a16="http://schemas.microsoft.com/office/drawing/2014/main" id="{F2D4007C-5AC7-4A91-A510-004025EB6DFA}"/>
                </a:ext>
              </a:extLst>
            </p:cNvPr>
            <p:cNvGrpSpPr/>
            <p:nvPr/>
          </p:nvGrpSpPr>
          <p:grpSpPr>
            <a:xfrm>
              <a:off x="3614782" y="1581435"/>
              <a:ext cx="329560" cy="464197"/>
              <a:chOff x="3868389" y="3385937"/>
              <a:chExt cx="293037" cy="412753"/>
            </a:xfrm>
          </p:grpSpPr>
          <p:sp>
            <p:nvSpPr>
              <p:cNvPr id="830" name="Rectangle 829">
                <a:extLst>
                  <a:ext uri="{FF2B5EF4-FFF2-40B4-BE49-F238E27FC236}">
                    <a16:creationId xmlns:a16="http://schemas.microsoft.com/office/drawing/2014/main" id="{3BE20953-8E27-476F-8171-D385BFEA784E}"/>
                  </a:ext>
                </a:extLst>
              </p:cNvPr>
              <p:cNvSpPr/>
              <p:nvPr/>
            </p:nvSpPr>
            <p:spPr bwMode="auto">
              <a:xfrm>
                <a:off x="3884211" y="3398656"/>
                <a:ext cx="273940" cy="388170"/>
              </a:xfrm>
              <a:prstGeom prst="rect">
                <a:avLst/>
              </a:pr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831" name="Group 21">
                <a:extLst>
                  <a:ext uri="{FF2B5EF4-FFF2-40B4-BE49-F238E27FC236}">
                    <a16:creationId xmlns:a16="http://schemas.microsoft.com/office/drawing/2014/main" id="{FB97248B-C0D7-41A8-8D92-32CFD57232A2}"/>
                  </a:ext>
                </a:extLst>
              </p:cNvPr>
              <p:cNvGrpSpPr>
                <a:grpSpLocks noChangeAspect="1"/>
              </p:cNvGrpSpPr>
              <p:nvPr/>
            </p:nvGrpSpPr>
            <p:grpSpPr bwMode="auto">
              <a:xfrm>
                <a:off x="3868389" y="3385937"/>
                <a:ext cx="293037" cy="412753"/>
                <a:chOff x="2437" y="818"/>
                <a:chExt cx="164" cy="231"/>
              </a:xfrm>
              <a:solidFill>
                <a:schemeClr val="tx1"/>
              </a:solidFill>
            </p:grpSpPr>
            <p:sp>
              <p:nvSpPr>
                <p:cNvPr id="832" name="Freeform 22">
                  <a:extLst>
                    <a:ext uri="{FF2B5EF4-FFF2-40B4-BE49-F238E27FC236}">
                      <a16:creationId xmlns:a16="http://schemas.microsoft.com/office/drawing/2014/main" id="{197C0FDD-23E8-403B-B5C2-D19DB5BF2155}"/>
                    </a:ext>
                  </a:extLst>
                </p:cNvPr>
                <p:cNvSpPr>
                  <a:spLocks/>
                </p:cNvSpPr>
                <p:nvPr/>
              </p:nvSpPr>
              <p:spPr bwMode="auto">
                <a:xfrm>
                  <a:off x="2539" y="949"/>
                  <a:ext cx="49" cy="40"/>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33" name="Freeform 23">
                  <a:extLst>
                    <a:ext uri="{FF2B5EF4-FFF2-40B4-BE49-F238E27FC236}">
                      <a16:creationId xmlns:a16="http://schemas.microsoft.com/office/drawing/2014/main" id="{F90AF89D-B5E6-40EF-9215-12AD6E98F4C9}"/>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98" name="Graphic 40">
              <a:extLst>
                <a:ext uri="{FF2B5EF4-FFF2-40B4-BE49-F238E27FC236}">
                  <a16:creationId xmlns:a16="http://schemas.microsoft.com/office/drawing/2014/main" id="{744D9744-5E23-4DD0-93AD-2B3C1A853218}"/>
                </a:ext>
              </a:extLst>
            </p:cNvPr>
            <p:cNvSpPr/>
            <p:nvPr/>
          </p:nvSpPr>
          <p:spPr>
            <a:xfrm>
              <a:off x="3498503" y="1759337"/>
              <a:ext cx="184715" cy="307859"/>
            </a:xfrm>
            <a:custGeom>
              <a:avLst/>
              <a:gdLst>
                <a:gd name="connsiteX0" fmla="*/ 0 w 184715"/>
                <a:gd name="connsiteY0" fmla="*/ 0 h 307859"/>
                <a:gd name="connsiteX1" fmla="*/ 0 w 184715"/>
                <a:gd name="connsiteY1" fmla="*/ 310938 h 307859"/>
                <a:gd name="connsiteX2" fmla="*/ 79017 w 184715"/>
                <a:gd name="connsiteY2" fmla="*/ 310938 h 307859"/>
                <a:gd name="connsiteX3" fmla="*/ 79017 w 184715"/>
                <a:gd name="connsiteY3" fmla="*/ 234999 h 307859"/>
                <a:gd name="connsiteX4" fmla="*/ 102619 w 184715"/>
                <a:gd name="connsiteY4" fmla="*/ 234999 h 307859"/>
                <a:gd name="connsiteX5" fmla="*/ 102619 w 184715"/>
                <a:gd name="connsiteY5" fmla="*/ 310938 h 307859"/>
                <a:gd name="connsiteX6" fmla="*/ 185741 w 184715"/>
                <a:gd name="connsiteY6" fmla="*/ 310938 h 307859"/>
                <a:gd name="connsiteX7" fmla="*/ 185741 w 184715"/>
                <a:gd name="connsiteY7" fmla="*/ 0 h 307859"/>
                <a:gd name="connsiteX8" fmla="*/ 0 w 184715"/>
                <a:gd name="connsiteY8" fmla="*/ 0 h 307859"/>
                <a:gd name="connsiteX9" fmla="*/ 68755 w 184715"/>
                <a:gd name="connsiteY9" fmla="*/ 186768 h 307859"/>
                <a:gd name="connsiteX10" fmla="*/ 68755 w 184715"/>
                <a:gd name="connsiteY10" fmla="*/ 193951 h 307859"/>
                <a:gd name="connsiteX11" fmla="*/ 54388 w 184715"/>
                <a:gd name="connsiteY11" fmla="*/ 193951 h 307859"/>
                <a:gd name="connsiteX12" fmla="*/ 54388 w 184715"/>
                <a:gd name="connsiteY12" fmla="*/ 179584 h 307859"/>
                <a:gd name="connsiteX13" fmla="*/ 68755 w 184715"/>
                <a:gd name="connsiteY13" fmla="*/ 179584 h 307859"/>
                <a:gd name="connsiteX14" fmla="*/ 68755 w 184715"/>
                <a:gd name="connsiteY14" fmla="*/ 186768 h 307859"/>
                <a:gd name="connsiteX15" fmla="*/ 68755 w 184715"/>
                <a:gd name="connsiteY15" fmla="*/ 125196 h 307859"/>
                <a:gd name="connsiteX16" fmla="*/ 68755 w 184715"/>
                <a:gd name="connsiteY16" fmla="*/ 132379 h 307859"/>
                <a:gd name="connsiteX17" fmla="*/ 54388 w 184715"/>
                <a:gd name="connsiteY17" fmla="*/ 132379 h 307859"/>
                <a:gd name="connsiteX18" fmla="*/ 54388 w 184715"/>
                <a:gd name="connsiteY18" fmla="*/ 116986 h 307859"/>
                <a:gd name="connsiteX19" fmla="*/ 68755 w 184715"/>
                <a:gd name="connsiteY19" fmla="*/ 116986 h 307859"/>
                <a:gd name="connsiteX20" fmla="*/ 68755 w 184715"/>
                <a:gd name="connsiteY20" fmla="*/ 125196 h 307859"/>
                <a:gd name="connsiteX21" fmla="*/ 68755 w 184715"/>
                <a:gd name="connsiteY21" fmla="*/ 61572 h 307859"/>
                <a:gd name="connsiteX22" fmla="*/ 68755 w 184715"/>
                <a:gd name="connsiteY22" fmla="*/ 68755 h 307859"/>
                <a:gd name="connsiteX23" fmla="*/ 54388 w 184715"/>
                <a:gd name="connsiteY23" fmla="*/ 68755 h 307859"/>
                <a:gd name="connsiteX24" fmla="*/ 54388 w 184715"/>
                <a:gd name="connsiteY24" fmla="*/ 54388 h 307859"/>
                <a:gd name="connsiteX25" fmla="*/ 68755 w 184715"/>
                <a:gd name="connsiteY25" fmla="*/ 54388 h 307859"/>
                <a:gd name="connsiteX26" fmla="*/ 68755 w 184715"/>
                <a:gd name="connsiteY26" fmla="*/ 61572 h 307859"/>
                <a:gd name="connsiteX27" fmla="*/ 130327 w 184715"/>
                <a:gd name="connsiteY27" fmla="*/ 186768 h 307859"/>
                <a:gd name="connsiteX28" fmla="*/ 130327 w 184715"/>
                <a:gd name="connsiteY28" fmla="*/ 193951 h 307859"/>
                <a:gd name="connsiteX29" fmla="*/ 115960 w 184715"/>
                <a:gd name="connsiteY29" fmla="*/ 193951 h 307859"/>
                <a:gd name="connsiteX30" fmla="*/ 115960 w 184715"/>
                <a:gd name="connsiteY30" fmla="*/ 179584 h 307859"/>
                <a:gd name="connsiteX31" fmla="*/ 130327 w 184715"/>
                <a:gd name="connsiteY31" fmla="*/ 179584 h 307859"/>
                <a:gd name="connsiteX32" fmla="*/ 130327 w 184715"/>
                <a:gd name="connsiteY32" fmla="*/ 186768 h 307859"/>
                <a:gd name="connsiteX33" fmla="*/ 130327 w 184715"/>
                <a:gd name="connsiteY33" fmla="*/ 125196 h 307859"/>
                <a:gd name="connsiteX34" fmla="*/ 130327 w 184715"/>
                <a:gd name="connsiteY34" fmla="*/ 132379 h 307859"/>
                <a:gd name="connsiteX35" fmla="*/ 115960 w 184715"/>
                <a:gd name="connsiteY35" fmla="*/ 132379 h 307859"/>
                <a:gd name="connsiteX36" fmla="*/ 115960 w 184715"/>
                <a:gd name="connsiteY36" fmla="*/ 116986 h 307859"/>
                <a:gd name="connsiteX37" fmla="*/ 130327 w 184715"/>
                <a:gd name="connsiteY37" fmla="*/ 116986 h 307859"/>
                <a:gd name="connsiteX38" fmla="*/ 130327 w 184715"/>
                <a:gd name="connsiteY38" fmla="*/ 125196 h 307859"/>
                <a:gd name="connsiteX39" fmla="*/ 130327 w 184715"/>
                <a:gd name="connsiteY39" fmla="*/ 61572 h 307859"/>
                <a:gd name="connsiteX40" fmla="*/ 130327 w 184715"/>
                <a:gd name="connsiteY40" fmla="*/ 68755 h 307859"/>
                <a:gd name="connsiteX41" fmla="*/ 115960 w 184715"/>
                <a:gd name="connsiteY41" fmla="*/ 68755 h 307859"/>
                <a:gd name="connsiteX42" fmla="*/ 115960 w 184715"/>
                <a:gd name="connsiteY42" fmla="*/ 54388 h 307859"/>
                <a:gd name="connsiteX43" fmla="*/ 130327 w 184715"/>
                <a:gd name="connsiteY43" fmla="*/ 54388 h 307859"/>
                <a:gd name="connsiteX44" fmla="*/ 130327 w 184715"/>
                <a:gd name="connsiteY44" fmla="*/ 61572 h 30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15" h="307859">
                  <a:moveTo>
                    <a:pt x="0" y="0"/>
                  </a:moveTo>
                  <a:lnTo>
                    <a:pt x="0" y="310938"/>
                  </a:lnTo>
                  <a:lnTo>
                    <a:pt x="79017" y="310938"/>
                  </a:lnTo>
                  <a:lnTo>
                    <a:pt x="79017" y="234999"/>
                  </a:lnTo>
                  <a:lnTo>
                    <a:pt x="102619" y="234999"/>
                  </a:lnTo>
                  <a:lnTo>
                    <a:pt x="102619" y="310938"/>
                  </a:lnTo>
                  <a:lnTo>
                    <a:pt x="185741" y="310938"/>
                  </a:lnTo>
                  <a:lnTo>
                    <a:pt x="185741" y="0"/>
                  </a:lnTo>
                  <a:lnTo>
                    <a:pt x="0" y="0"/>
                  </a:lnTo>
                  <a:close/>
                  <a:moveTo>
                    <a:pt x="68755" y="186768"/>
                  </a:moveTo>
                  <a:lnTo>
                    <a:pt x="68755" y="193951"/>
                  </a:lnTo>
                  <a:lnTo>
                    <a:pt x="54388" y="193951"/>
                  </a:lnTo>
                  <a:lnTo>
                    <a:pt x="54388" y="179584"/>
                  </a:lnTo>
                  <a:lnTo>
                    <a:pt x="68755" y="179584"/>
                  </a:lnTo>
                  <a:lnTo>
                    <a:pt x="68755" y="186768"/>
                  </a:lnTo>
                  <a:close/>
                  <a:moveTo>
                    <a:pt x="68755" y="125196"/>
                  </a:moveTo>
                  <a:lnTo>
                    <a:pt x="68755" y="132379"/>
                  </a:lnTo>
                  <a:lnTo>
                    <a:pt x="54388" y="132379"/>
                  </a:lnTo>
                  <a:lnTo>
                    <a:pt x="54388" y="116986"/>
                  </a:lnTo>
                  <a:lnTo>
                    <a:pt x="68755" y="116986"/>
                  </a:lnTo>
                  <a:lnTo>
                    <a:pt x="68755" y="125196"/>
                  </a:lnTo>
                  <a:close/>
                  <a:moveTo>
                    <a:pt x="68755" y="61572"/>
                  </a:moveTo>
                  <a:lnTo>
                    <a:pt x="68755" y="68755"/>
                  </a:lnTo>
                  <a:lnTo>
                    <a:pt x="54388" y="68755"/>
                  </a:lnTo>
                  <a:lnTo>
                    <a:pt x="54388" y="54388"/>
                  </a:lnTo>
                  <a:lnTo>
                    <a:pt x="68755" y="54388"/>
                  </a:lnTo>
                  <a:lnTo>
                    <a:pt x="68755" y="61572"/>
                  </a:lnTo>
                  <a:close/>
                  <a:moveTo>
                    <a:pt x="130327" y="186768"/>
                  </a:moveTo>
                  <a:lnTo>
                    <a:pt x="130327" y="193951"/>
                  </a:lnTo>
                  <a:lnTo>
                    <a:pt x="115960" y="193951"/>
                  </a:lnTo>
                  <a:lnTo>
                    <a:pt x="115960" y="179584"/>
                  </a:lnTo>
                  <a:lnTo>
                    <a:pt x="130327" y="179584"/>
                  </a:lnTo>
                  <a:lnTo>
                    <a:pt x="130327" y="186768"/>
                  </a:lnTo>
                  <a:close/>
                  <a:moveTo>
                    <a:pt x="130327" y="125196"/>
                  </a:moveTo>
                  <a:lnTo>
                    <a:pt x="130327" y="132379"/>
                  </a:lnTo>
                  <a:lnTo>
                    <a:pt x="115960" y="132379"/>
                  </a:lnTo>
                  <a:lnTo>
                    <a:pt x="115960" y="116986"/>
                  </a:lnTo>
                  <a:lnTo>
                    <a:pt x="130327" y="116986"/>
                  </a:lnTo>
                  <a:lnTo>
                    <a:pt x="130327" y="125196"/>
                  </a:lnTo>
                  <a:close/>
                  <a:moveTo>
                    <a:pt x="130327" y="61572"/>
                  </a:moveTo>
                  <a:lnTo>
                    <a:pt x="130327" y="68755"/>
                  </a:lnTo>
                  <a:lnTo>
                    <a:pt x="115960" y="68755"/>
                  </a:lnTo>
                  <a:lnTo>
                    <a:pt x="115960" y="54388"/>
                  </a:lnTo>
                  <a:lnTo>
                    <a:pt x="130327" y="54388"/>
                  </a:lnTo>
                  <a:lnTo>
                    <a:pt x="130327" y="61572"/>
                  </a:lnTo>
                  <a:close/>
                </a:path>
              </a:pathLst>
            </a:custGeom>
            <a:pattFill prst="pct10">
              <a:fgClr>
                <a:schemeClr val="bg1"/>
              </a:fgClr>
              <a:bgClr>
                <a:schemeClr val="bg1">
                  <a:lumMod val="75000"/>
                </a:schemeClr>
              </a:bgClr>
            </a:pattFill>
            <a:ln w="100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99" name="Group 188">
              <a:extLst>
                <a:ext uri="{FF2B5EF4-FFF2-40B4-BE49-F238E27FC236}">
                  <a16:creationId xmlns:a16="http://schemas.microsoft.com/office/drawing/2014/main" id="{743A4B44-7A16-4E26-9955-0D39E04A8C6C}"/>
                </a:ext>
              </a:extLst>
            </p:cNvPr>
            <p:cNvGrpSpPr>
              <a:grpSpLocks noChangeAspect="1"/>
            </p:cNvGrpSpPr>
            <p:nvPr/>
          </p:nvGrpSpPr>
          <p:grpSpPr bwMode="auto">
            <a:xfrm>
              <a:off x="3239827" y="1827479"/>
              <a:ext cx="286471" cy="295115"/>
              <a:chOff x="4156" y="2737"/>
              <a:chExt cx="232" cy="239"/>
            </a:xfrm>
            <a:solidFill>
              <a:schemeClr val="tx2"/>
            </a:solidFill>
          </p:grpSpPr>
          <p:sp>
            <p:nvSpPr>
              <p:cNvPr id="800" name="Freeform 189">
                <a:extLst>
                  <a:ext uri="{FF2B5EF4-FFF2-40B4-BE49-F238E27FC236}">
                    <a16:creationId xmlns:a16="http://schemas.microsoft.com/office/drawing/2014/main" id="{959B9D37-4989-4FD4-A3BA-7080AF7F2A38}"/>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1" name="Freeform 190">
                <a:extLst>
                  <a:ext uri="{FF2B5EF4-FFF2-40B4-BE49-F238E27FC236}">
                    <a16:creationId xmlns:a16="http://schemas.microsoft.com/office/drawing/2014/main" id="{7B632EB8-2281-4525-A760-117C4939669F}"/>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2" name="Freeform 191">
                <a:extLst>
                  <a:ext uri="{FF2B5EF4-FFF2-40B4-BE49-F238E27FC236}">
                    <a16:creationId xmlns:a16="http://schemas.microsoft.com/office/drawing/2014/main" id="{596CD2DD-AB47-4140-8943-558ECBA40EC8}"/>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3" name="Freeform 192">
                <a:extLst>
                  <a:ext uri="{FF2B5EF4-FFF2-40B4-BE49-F238E27FC236}">
                    <a16:creationId xmlns:a16="http://schemas.microsoft.com/office/drawing/2014/main" id="{D022237A-4148-43F1-856B-F91E838057AA}"/>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4" name="Freeform 193">
                <a:extLst>
                  <a:ext uri="{FF2B5EF4-FFF2-40B4-BE49-F238E27FC236}">
                    <a16:creationId xmlns:a16="http://schemas.microsoft.com/office/drawing/2014/main" id="{06080782-BA32-49B0-962B-B0BA5ADDAC17}"/>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5" name="Freeform 194">
                <a:extLst>
                  <a:ext uri="{FF2B5EF4-FFF2-40B4-BE49-F238E27FC236}">
                    <a16:creationId xmlns:a16="http://schemas.microsoft.com/office/drawing/2014/main" id="{A8687366-860D-41D7-98E3-E5373837E8E1}"/>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6" name="Freeform 195">
                <a:extLst>
                  <a:ext uri="{FF2B5EF4-FFF2-40B4-BE49-F238E27FC236}">
                    <a16:creationId xmlns:a16="http://schemas.microsoft.com/office/drawing/2014/main" id="{E0362CA3-6FDF-4AFF-980E-421A01D1DA59}"/>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7" name="Freeform 196">
                <a:extLst>
                  <a:ext uri="{FF2B5EF4-FFF2-40B4-BE49-F238E27FC236}">
                    <a16:creationId xmlns:a16="http://schemas.microsoft.com/office/drawing/2014/main" id="{01752F36-E5E1-423D-8F6F-227AAF3A2B1F}"/>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8" name="Freeform 197">
                <a:extLst>
                  <a:ext uri="{FF2B5EF4-FFF2-40B4-BE49-F238E27FC236}">
                    <a16:creationId xmlns:a16="http://schemas.microsoft.com/office/drawing/2014/main" id="{8289BD86-7535-4165-AE2C-D5F7E40CE3A8}"/>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9" name="Freeform 198">
                <a:extLst>
                  <a:ext uri="{FF2B5EF4-FFF2-40B4-BE49-F238E27FC236}">
                    <a16:creationId xmlns:a16="http://schemas.microsoft.com/office/drawing/2014/main" id="{C1A224F7-2CD8-4708-B1F5-6661E07FE4FF}"/>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0" name="Freeform 199">
                <a:extLst>
                  <a:ext uri="{FF2B5EF4-FFF2-40B4-BE49-F238E27FC236}">
                    <a16:creationId xmlns:a16="http://schemas.microsoft.com/office/drawing/2014/main" id="{CFCF425A-B25A-4ED6-8EF5-2D77B49471BD}"/>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1" name="Freeform 200">
                <a:extLst>
                  <a:ext uri="{FF2B5EF4-FFF2-40B4-BE49-F238E27FC236}">
                    <a16:creationId xmlns:a16="http://schemas.microsoft.com/office/drawing/2014/main" id="{B6873C8E-A047-473B-8819-BB2FA474416C}"/>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2" name="Freeform 201">
                <a:extLst>
                  <a:ext uri="{FF2B5EF4-FFF2-40B4-BE49-F238E27FC236}">
                    <a16:creationId xmlns:a16="http://schemas.microsoft.com/office/drawing/2014/main" id="{FB0A504E-C52B-4826-86D6-A63187D65EFB}"/>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3" name="Freeform 202">
                <a:extLst>
                  <a:ext uri="{FF2B5EF4-FFF2-40B4-BE49-F238E27FC236}">
                    <a16:creationId xmlns:a16="http://schemas.microsoft.com/office/drawing/2014/main" id="{2E92F1C8-9596-4FAB-9617-BB4AF5DA3C6F}"/>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4" name="Freeform 203">
                <a:extLst>
                  <a:ext uri="{FF2B5EF4-FFF2-40B4-BE49-F238E27FC236}">
                    <a16:creationId xmlns:a16="http://schemas.microsoft.com/office/drawing/2014/main" id="{4E2C96D9-6999-4896-9A0B-7521D4CB1516}"/>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5" name="Freeform 204">
                <a:extLst>
                  <a:ext uri="{FF2B5EF4-FFF2-40B4-BE49-F238E27FC236}">
                    <a16:creationId xmlns:a16="http://schemas.microsoft.com/office/drawing/2014/main" id="{E22BBE43-4CC2-457C-9A28-C4B04162B8DA}"/>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6" name="Freeform 205">
                <a:extLst>
                  <a:ext uri="{FF2B5EF4-FFF2-40B4-BE49-F238E27FC236}">
                    <a16:creationId xmlns:a16="http://schemas.microsoft.com/office/drawing/2014/main" id="{5A3C1EF7-4CD0-4506-8BDE-19C211D1EC55}"/>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7" name="Freeform 206">
                <a:extLst>
                  <a:ext uri="{FF2B5EF4-FFF2-40B4-BE49-F238E27FC236}">
                    <a16:creationId xmlns:a16="http://schemas.microsoft.com/office/drawing/2014/main" id="{C3F1821C-8250-42E9-A584-620EAEEFB944}"/>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7" name="Freeform 207">
                <a:extLst>
                  <a:ext uri="{FF2B5EF4-FFF2-40B4-BE49-F238E27FC236}">
                    <a16:creationId xmlns:a16="http://schemas.microsoft.com/office/drawing/2014/main" id="{D39AB5D6-58FE-4D49-A533-BEE679C3FD69}"/>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28" name="Freeform 208">
                <a:extLst>
                  <a:ext uri="{FF2B5EF4-FFF2-40B4-BE49-F238E27FC236}">
                    <a16:creationId xmlns:a16="http://schemas.microsoft.com/office/drawing/2014/main" id="{B316ECD5-2190-454F-87D0-AED4438845AB}"/>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29" name="Freeform 209">
                <a:extLst>
                  <a:ext uri="{FF2B5EF4-FFF2-40B4-BE49-F238E27FC236}">
                    <a16:creationId xmlns:a16="http://schemas.microsoft.com/office/drawing/2014/main" id="{5A7F810F-7728-4463-AECC-B3A291EB630E}"/>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34" name="Group 833">
            <a:extLst>
              <a:ext uri="{FF2B5EF4-FFF2-40B4-BE49-F238E27FC236}">
                <a16:creationId xmlns:a16="http://schemas.microsoft.com/office/drawing/2014/main" id="{D66D8E52-88D3-4213-8EC0-EB5F03673422}"/>
              </a:ext>
            </a:extLst>
          </p:cNvPr>
          <p:cNvGrpSpPr/>
          <p:nvPr/>
        </p:nvGrpSpPr>
        <p:grpSpPr>
          <a:xfrm>
            <a:off x="8217263" y="1547604"/>
            <a:ext cx="465698" cy="233897"/>
            <a:chOff x="7802015" y="2439897"/>
            <a:chExt cx="1153304" cy="579247"/>
          </a:xfrm>
        </p:grpSpPr>
        <p:grpSp>
          <p:nvGrpSpPr>
            <p:cNvPr id="835" name="Graphic 476">
              <a:extLst>
                <a:ext uri="{FF2B5EF4-FFF2-40B4-BE49-F238E27FC236}">
                  <a16:creationId xmlns:a16="http://schemas.microsoft.com/office/drawing/2014/main" id="{2C80227F-F97A-467C-BBAC-66AFAC55CA2F}"/>
                </a:ext>
              </a:extLst>
            </p:cNvPr>
            <p:cNvGrpSpPr/>
            <p:nvPr/>
          </p:nvGrpSpPr>
          <p:grpSpPr>
            <a:xfrm>
              <a:off x="7802015" y="2453636"/>
              <a:ext cx="530166" cy="527055"/>
              <a:chOff x="7213683" y="2039797"/>
              <a:chExt cx="622779" cy="619125"/>
            </a:xfrm>
          </p:grpSpPr>
          <p:sp>
            <p:nvSpPr>
              <p:cNvPr id="854" name="Freeform: Shape 853">
                <a:extLst>
                  <a:ext uri="{FF2B5EF4-FFF2-40B4-BE49-F238E27FC236}">
                    <a16:creationId xmlns:a16="http://schemas.microsoft.com/office/drawing/2014/main" id="{9FD0A281-5553-44C0-8B99-925C08EE9DC2}"/>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pattFill prst="pct10">
                <a:fgClr>
                  <a:schemeClr val="bg1"/>
                </a:fgClr>
                <a:bgClr>
                  <a:schemeClr val="tx2"/>
                </a:bgClr>
              </a:patt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5" name="Freeform: Shape 854">
                <a:extLst>
                  <a:ext uri="{FF2B5EF4-FFF2-40B4-BE49-F238E27FC236}">
                    <a16:creationId xmlns:a16="http://schemas.microsoft.com/office/drawing/2014/main" id="{7318F880-DA57-449C-B973-545C006DC960}"/>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pattFill prst="pct10">
                <a:fgClr>
                  <a:schemeClr val="bg1"/>
                </a:fgClr>
                <a:bgClr>
                  <a:schemeClr val="tx2"/>
                </a:bgClr>
              </a:patt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6" name="Group 4">
              <a:extLst>
                <a:ext uri="{FF2B5EF4-FFF2-40B4-BE49-F238E27FC236}">
                  <a16:creationId xmlns:a16="http://schemas.microsoft.com/office/drawing/2014/main" id="{8B22A834-4FBC-49F7-B80D-C3BD9E5F6775}"/>
                </a:ext>
              </a:extLst>
            </p:cNvPr>
            <p:cNvGrpSpPr>
              <a:grpSpLocks noChangeAspect="1"/>
            </p:cNvGrpSpPr>
            <p:nvPr/>
          </p:nvGrpSpPr>
          <p:grpSpPr bwMode="auto">
            <a:xfrm>
              <a:off x="8314684" y="2439897"/>
              <a:ext cx="283883" cy="564745"/>
              <a:chOff x="4969" y="1167"/>
              <a:chExt cx="94" cy="187"/>
            </a:xfrm>
          </p:grpSpPr>
          <p:sp>
            <p:nvSpPr>
              <p:cNvPr id="844" name="Rectangle 6">
                <a:extLst>
                  <a:ext uri="{FF2B5EF4-FFF2-40B4-BE49-F238E27FC236}">
                    <a16:creationId xmlns:a16="http://schemas.microsoft.com/office/drawing/2014/main" id="{16CFF743-3FF7-4452-B631-3A2435F35BB0}"/>
                  </a:ext>
                </a:extLst>
              </p:cNvPr>
              <p:cNvSpPr>
                <a:spLocks noChangeArrowheads="1"/>
              </p:cNvSpPr>
              <p:nvPr/>
            </p:nvSpPr>
            <p:spPr bwMode="auto">
              <a:xfrm>
                <a:off x="4969" y="1167"/>
                <a:ext cx="94" cy="187"/>
              </a:xfrm>
              <a:prstGeom prst="rect">
                <a:avLst/>
              </a:prstGeom>
              <a:pattFill prst="pct10">
                <a:fgClr>
                  <a:schemeClr val="bg1"/>
                </a:fgClr>
                <a:bgClr>
                  <a:schemeClr val="accent2"/>
                </a:bgClr>
              </a:patt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5" name="Rectangle 8">
                <a:extLst>
                  <a:ext uri="{FF2B5EF4-FFF2-40B4-BE49-F238E27FC236}">
                    <a16:creationId xmlns:a16="http://schemas.microsoft.com/office/drawing/2014/main" id="{57501F73-0C6B-4C0F-A47B-832F099755C9}"/>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6" name="Rectangle 9">
                <a:extLst>
                  <a:ext uri="{FF2B5EF4-FFF2-40B4-BE49-F238E27FC236}">
                    <a16:creationId xmlns:a16="http://schemas.microsoft.com/office/drawing/2014/main" id="{E860AC4E-10ED-4F88-902C-EF1806EE68E8}"/>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7" name="Rectangle 10">
                <a:extLst>
                  <a:ext uri="{FF2B5EF4-FFF2-40B4-BE49-F238E27FC236}">
                    <a16:creationId xmlns:a16="http://schemas.microsoft.com/office/drawing/2014/main" id="{E2AFBB2E-8011-40BA-A4C5-9724A13EC4C6}"/>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8" name="Rectangle 11">
                <a:extLst>
                  <a:ext uri="{FF2B5EF4-FFF2-40B4-BE49-F238E27FC236}">
                    <a16:creationId xmlns:a16="http://schemas.microsoft.com/office/drawing/2014/main" id="{4AFF51A2-B8E7-4113-9082-A0055D95D47F}"/>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9" name="Rectangle 12">
                <a:extLst>
                  <a:ext uri="{FF2B5EF4-FFF2-40B4-BE49-F238E27FC236}">
                    <a16:creationId xmlns:a16="http://schemas.microsoft.com/office/drawing/2014/main" id="{39CB917F-6679-44EC-8D8C-19D414005907}"/>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0" name="Rectangle 13">
                <a:extLst>
                  <a:ext uri="{FF2B5EF4-FFF2-40B4-BE49-F238E27FC236}">
                    <a16:creationId xmlns:a16="http://schemas.microsoft.com/office/drawing/2014/main" id="{D75D2080-8F11-4106-B576-CD88EFEDA779}"/>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1" name="Rectangle 14">
                <a:extLst>
                  <a:ext uri="{FF2B5EF4-FFF2-40B4-BE49-F238E27FC236}">
                    <a16:creationId xmlns:a16="http://schemas.microsoft.com/office/drawing/2014/main" id="{684BE4D2-C91C-4F47-A3F7-A3B54E0AAB2F}"/>
                  </a:ext>
                </a:extLst>
              </p:cNvPr>
              <p:cNvSpPr>
                <a:spLocks noChangeArrowheads="1"/>
              </p:cNvSpPr>
              <p:nvPr/>
            </p:nvSpPr>
            <p:spPr bwMode="auto">
              <a:xfrm>
                <a:off x="4992" y="1284"/>
                <a:ext cx="18"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2" name="Rectangle 15">
                <a:extLst>
                  <a:ext uri="{FF2B5EF4-FFF2-40B4-BE49-F238E27FC236}">
                    <a16:creationId xmlns:a16="http://schemas.microsoft.com/office/drawing/2014/main" id="{EBE8DA4B-DB22-4C33-97AA-71AAFCC2F1F0}"/>
                  </a:ext>
                </a:extLst>
              </p:cNvPr>
              <p:cNvSpPr>
                <a:spLocks noChangeArrowheads="1"/>
              </p:cNvSpPr>
              <p:nvPr/>
            </p:nvSpPr>
            <p:spPr bwMode="auto">
              <a:xfrm>
                <a:off x="5022" y="1284"/>
                <a:ext cx="17"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3" name="Rectangle 16">
                <a:extLst>
                  <a:ext uri="{FF2B5EF4-FFF2-40B4-BE49-F238E27FC236}">
                    <a16:creationId xmlns:a16="http://schemas.microsoft.com/office/drawing/2014/main" id="{28A767A1-DB74-47E2-A2CB-733EA5F9CC14}"/>
                  </a:ext>
                </a:extLst>
              </p:cNvPr>
              <p:cNvSpPr>
                <a:spLocks noChangeArrowheads="1"/>
              </p:cNvSpPr>
              <p:nvPr/>
            </p:nvSpPr>
            <p:spPr bwMode="auto">
              <a:xfrm>
                <a:off x="5004" y="1311"/>
                <a:ext cx="24"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7" name="Graphic 272">
              <a:extLst>
                <a:ext uri="{FF2B5EF4-FFF2-40B4-BE49-F238E27FC236}">
                  <a16:creationId xmlns:a16="http://schemas.microsoft.com/office/drawing/2014/main" id="{970F30AA-1E2B-4E15-9C2D-78131C43247A}"/>
                </a:ext>
              </a:extLst>
            </p:cNvPr>
            <p:cNvGrpSpPr/>
            <p:nvPr/>
          </p:nvGrpSpPr>
          <p:grpSpPr>
            <a:xfrm>
              <a:off x="8562569" y="2603292"/>
              <a:ext cx="392750" cy="415852"/>
              <a:chOff x="7192138" y="2346248"/>
              <a:chExt cx="417313" cy="441861"/>
            </a:xfrm>
            <a:solidFill>
              <a:schemeClr val="accent1"/>
            </a:solidFill>
          </p:grpSpPr>
          <p:sp>
            <p:nvSpPr>
              <p:cNvPr id="838" name="Freeform: Shape 837">
                <a:extLst>
                  <a:ext uri="{FF2B5EF4-FFF2-40B4-BE49-F238E27FC236}">
                    <a16:creationId xmlns:a16="http://schemas.microsoft.com/office/drawing/2014/main" id="{EF7F868F-54DD-4A4C-8C21-7A1E34002F5F}"/>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pattFill prst="pct5">
                <a:fgClr>
                  <a:schemeClr val="bg1"/>
                </a:fgClr>
                <a:bgClr>
                  <a:schemeClr val="tx2"/>
                </a:bgClr>
              </a:pattFill>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9" name="Freeform: Shape 838">
                <a:extLst>
                  <a:ext uri="{FF2B5EF4-FFF2-40B4-BE49-F238E27FC236}">
                    <a16:creationId xmlns:a16="http://schemas.microsoft.com/office/drawing/2014/main" id="{F52CC2D1-1D89-4912-8755-E48062143314}"/>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0" name="Freeform: Shape 839">
                <a:extLst>
                  <a:ext uri="{FF2B5EF4-FFF2-40B4-BE49-F238E27FC236}">
                    <a16:creationId xmlns:a16="http://schemas.microsoft.com/office/drawing/2014/main" id="{FD95DCF2-A9C4-4043-8C72-867B4A5B2BB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1" name="Freeform: Shape 840">
                <a:extLst>
                  <a:ext uri="{FF2B5EF4-FFF2-40B4-BE49-F238E27FC236}">
                    <a16:creationId xmlns:a16="http://schemas.microsoft.com/office/drawing/2014/main" id="{9195348B-047F-4E78-B100-58EBE57D4019}"/>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2" name="Freeform: Shape 841">
                <a:extLst>
                  <a:ext uri="{FF2B5EF4-FFF2-40B4-BE49-F238E27FC236}">
                    <a16:creationId xmlns:a16="http://schemas.microsoft.com/office/drawing/2014/main" id="{DC423929-FEA4-42C6-8967-B4CD1E2C2010}"/>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3" name="Freeform: Shape 842">
                <a:extLst>
                  <a:ext uri="{FF2B5EF4-FFF2-40B4-BE49-F238E27FC236}">
                    <a16:creationId xmlns:a16="http://schemas.microsoft.com/office/drawing/2014/main" id="{7827A84B-5839-480E-83B4-C219E8D0EF1E}"/>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56" name="Group 855">
            <a:extLst>
              <a:ext uri="{FF2B5EF4-FFF2-40B4-BE49-F238E27FC236}">
                <a16:creationId xmlns:a16="http://schemas.microsoft.com/office/drawing/2014/main" id="{648AA778-9CE4-4780-BD8E-FA9772CACAF7}"/>
              </a:ext>
            </a:extLst>
          </p:cNvPr>
          <p:cNvGrpSpPr/>
          <p:nvPr/>
        </p:nvGrpSpPr>
        <p:grpSpPr>
          <a:xfrm>
            <a:off x="6031426" y="1357944"/>
            <a:ext cx="269233" cy="287892"/>
            <a:chOff x="5053306" y="1491539"/>
            <a:chExt cx="653224" cy="698497"/>
          </a:xfrm>
        </p:grpSpPr>
        <p:grpSp>
          <p:nvGrpSpPr>
            <p:cNvPr id="857" name="Group 11">
              <a:extLst>
                <a:ext uri="{FF2B5EF4-FFF2-40B4-BE49-F238E27FC236}">
                  <a16:creationId xmlns:a16="http://schemas.microsoft.com/office/drawing/2014/main" id="{E825BEC2-F1C1-48AE-BD9B-09BDC61F9646}"/>
                </a:ext>
              </a:extLst>
            </p:cNvPr>
            <p:cNvGrpSpPr>
              <a:grpSpLocks noChangeAspect="1"/>
            </p:cNvGrpSpPr>
            <p:nvPr/>
          </p:nvGrpSpPr>
          <p:grpSpPr bwMode="auto">
            <a:xfrm>
              <a:off x="5053306" y="1491539"/>
              <a:ext cx="653224" cy="698497"/>
              <a:chOff x="1574" y="821"/>
              <a:chExt cx="202" cy="216"/>
            </a:xfrm>
            <a:solidFill>
              <a:schemeClr val="tx2"/>
            </a:solidFill>
          </p:grpSpPr>
          <p:sp>
            <p:nvSpPr>
              <p:cNvPr id="860" name="Freeform 12">
                <a:extLst>
                  <a:ext uri="{FF2B5EF4-FFF2-40B4-BE49-F238E27FC236}">
                    <a16:creationId xmlns:a16="http://schemas.microsoft.com/office/drawing/2014/main" id="{F3B8413E-34B0-4CC5-843E-1D851FCB85AB}"/>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1" name="Freeform 13">
                <a:extLst>
                  <a:ext uri="{FF2B5EF4-FFF2-40B4-BE49-F238E27FC236}">
                    <a16:creationId xmlns:a16="http://schemas.microsoft.com/office/drawing/2014/main" id="{7E8D1FA7-CAC8-4D66-B16B-B0AE1A620A19}"/>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62" name="Freeform 14">
                <a:extLst>
                  <a:ext uri="{FF2B5EF4-FFF2-40B4-BE49-F238E27FC236}">
                    <a16:creationId xmlns:a16="http://schemas.microsoft.com/office/drawing/2014/main" id="{44A64976-90DD-4FE6-A4B7-F5355C2538D0}"/>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3" name="Freeform 15">
                <a:extLst>
                  <a:ext uri="{FF2B5EF4-FFF2-40B4-BE49-F238E27FC236}">
                    <a16:creationId xmlns:a16="http://schemas.microsoft.com/office/drawing/2014/main" id="{5067E461-A5B1-416A-BBC8-553C7E9F9BC0}"/>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4" name="Freeform 16">
                <a:extLst>
                  <a:ext uri="{FF2B5EF4-FFF2-40B4-BE49-F238E27FC236}">
                    <a16:creationId xmlns:a16="http://schemas.microsoft.com/office/drawing/2014/main" id="{8BEB3223-32EA-45BE-939A-8DD4631DF4D4}"/>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8" name="Rectangle 857">
              <a:extLst>
                <a:ext uri="{FF2B5EF4-FFF2-40B4-BE49-F238E27FC236}">
                  <a16:creationId xmlns:a16="http://schemas.microsoft.com/office/drawing/2014/main" id="{FE1B6D4D-44E2-4281-8481-BA6AEC5614E8}"/>
                </a:ext>
              </a:extLst>
            </p:cNvPr>
            <p:cNvSpPr/>
            <p:nvPr/>
          </p:nvSpPr>
          <p:spPr bwMode="auto">
            <a:xfrm>
              <a:off x="5297765" y="1774945"/>
              <a:ext cx="196053" cy="184889"/>
            </a:xfrm>
            <a:prstGeom prst="rect">
              <a:avLst/>
            </a:pr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59" name="Graphic 858">
              <a:extLst>
                <a:ext uri="{FF2B5EF4-FFF2-40B4-BE49-F238E27FC236}">
                  <a16:creationId xmlns:a16="http://schemas.microsoft.com/office/drawing/2014/main" id="{9833856C-DF09-4BB5-A13A-E304EE86EA8E}"/>
                </a:ext>
              </a:extLst>
            </p:cNvPr>
            <p:cNvPicPr>
              <a:picLocks noChangeAspect="1"/>
            </p:cNvPicPr>
            <p:nvPr/>
          </p:nvPicPr>
          <p:blipFill>
            <a:blip r:embed="rId15">
              <a:extLst>
                <a:ext uri="{96DAC541-7B7A-43D3-8B79-37D633B846F1}">
                  <asvg:svgBlip xmlns:asvg="http://schemas.microsoft.com/office/drawing/2016/SVG/main" r:embed="rId21"/>
                </a:ext>
              </a:extLst>
            </a:blip>
            <a:stretch>
              <a:fillRect/>
            </a:stretch>
          </p:blipFill>
          <p:spPr>
            <a:xfrm>
              <a:off x="5325805" y="1795622"/>
              <a:ext cx="163198" cy="163198"/>
            </a:xfrm>
            <a:prstGeom prst="rect">
              <a:avLst/>
            </a:prstGeom>
            <a:effectLst/>
          </p:spPr>
        </p:pic>
      </p:grpSp>
      <p:grpSp>
        <p:nvGrpSpPr>
          <p:cNvPr id="866" name="Group 865">
            <a:extLst>
              <a:ext uri="{FF2B5EF4-FFF2-40B4-BE49-F238E27FC236}">
                <a16:creationId xmlns:a16="http://schemas.microsoft.com/office/drawing/2014/main" id="{96D49CDD-4ED9-4B80-B4D0-1C33FBDF01D0}"/>
              </a:ext>
            </a:extLst>
          </p:cNvPr>
          <p:cNvGrpSpPr/>
          <p:nvPr/>
        </p:nvGrpSpPr>
        <p:grpSpPr>
          <a:xfrm>
            <a:off x="10763132" y="2425695"/>
            <a:ext cx="463712" cy="441392"/>
            <a:chOff x="9750328" y="2744165"/>
            <a:chExt cx="1468223" cy="1397554"/>
          </a:xfrm>
        </p:grpSpPr>
        <p:sp>
          <p:nvSpPr>
            <p:cNvPr id="867" name="Graphic 145">
              <a:extLst>
                <a:ext uri="{FF2B5EF4-FFF2-40B4-BE49-F238E27FC236}">
                  <a16:creationId xmlns:a16="http://schemas.microsoft.com/office/drawing/2014/main" id="{2ACECAA2-B051-41D1-9096-EBBD8AC29658}"/>
                </a:ext>
              </a:extLst>
            </p:cNvPr>
            <p:cNvSpPr/>
            <p:nvPr/>
          </p:nvSpPr>
          <p:spPr>
            <a:xfrm>
              <a:off x="9949726" y="2744165"/>
              <a:ext cx="364204" cy="599867"/>
            </a:xfrm>
            <a:custGeom>
              <a:avLst/>
              <a:gdLst>
                <a:gd name="connsiteX0" fmla="*/ 357777 w 364204"/>
                <a:gd name="connsiteY0" fmla="*/ 610579 h 599867"/>
                <a:gd name="connsiteX1" fmla="*/ 312787 w 364204"/>
                <a:gd name="connsiteY1" fmla="*/ 477751 h 599867"/>
                <a:gd name="connsiteX2" fmla="*/ 66414 w 364204"/>
                <a:gd name="connsiteY2" fmla="*/ 477751 h 599867"/>
                <a:gd name="connsiteX3" fmla="*/ 21424 w 364204"/>
                <a:gd name="connsiteY3" fmla="*/ 610579 h 599867"/>
                <a:gd name="connsiteX4" fmla="*/ 0 w 364204"/>
                <a:gd name="connsiteY4" fmla="*/ 602010 h 599867"/>
                <a:gd name="connsiteX5" fmla="*/ 44990 w 364204"/>
                <a:gd name="connsiteY5" fmla="*/ 467039 h 599867"/>
                <a:gd name="connsiteX6" fmla="*/ 49275 w 364204"/>
                <a:gd name="connsiteY6" fmla="*/ 454185 h 599867"/>
                <a:gd name="connsiteX7" fmla="*/ 96407 w 364204"/>
                <a:gd name="connsiteY7" fmla="*/ 312788 h 599867"/>
                <a:gd name="connsiteX8" fmla="*/ 98549 w 364204"/>
                <a:gd name="connsiteY8" fmla="*/ 306361 h 599867"/>
                <a:gd name="connsiteX9" fmla="*/ 156394 w 364204"/>
                <a:gd name="connsiteY9" fmla="*/ 137113 h 599867"/>
                <a:gd name="connsiteX10" fmla="*/ 119973 w 364204"/>
                <a:gd name="connsiteY10" fmla="*/ 72841 h 599867"/>
                <a:gd name="connsiteX11" fmla="*/ 190672 w 364204"/>
                <a:gd name="connsiteY11" fmla="*/ 0 h 599867"/>
                <a:gd name="connsiteX12" fmla="*/ 263512 w 364204"/>
                <a:gd name="connsiteY12" fmla="*/ 72841 h 599867"/>
                <a:gd name="connsiteX13" fmla="*/ 224950 w 364204"/>
                <a:gd name="connsiteY13" fmla="*/ 137113 h 599867"/>
                <a:gd name="connsiteX14" fmla="*/ 280652 w 364204"/>
                <a:gd name="connsiteY14" fmla="*/ 306361 h 599867"/>
                <a:gd name="connsiteX15" fmla="*/ 284936 w 364204"/>
                <a:gd name="connsiteY15" fmla="*/ 319215 h 599867"/>
                <a:gd name="connsiteX16" fmla="*/ 329926 w 364204"/>
                <a:gd name="connsiteY16" fmla="*/ 454185 h 599867"/>
                <a:gd name="connsiteX17" fmla="*/ 334211 w 364204"/>
                <a:gd name="connsiteY17" fmla="*/ 467039 h 599867"/>
                <a:gd name="connsiteX18" fmla="*/ 379201 w 364204"/>
                <a:gd name="connsiteY18" fmla="*/ 602010 h 599867"/>
                <a:gd name="connsiteX19" fmla="*/ 357777 w 364204"/>
                <a:gd name="connsiteY19" fmla="*/ 610579 h 599867"/>
                <a:gd name="connsiteX20" fmla="*/ 74983 w 364204"/>
                <a:gd name="connsiteY20" fmla="*/ 454185 h 599867"/>
                <a:gd name="connsiteX21" fmla="*/ 306360 w 364204"/>
                <a:gd name="connsiteY21" fmla="*/ 454185 h 599867"/>
                <a:gd name="connsiteX22" fmla="*/ 263512 w 364204"/>
                <a:gd name="connsiteY22" fmla="*/ 329927 h 599867"/>
                <a:gd name="connsiteX23" fmla="*/ 115688 w 364204"/>
                <a:gd name="connsiteY23" fmla="*/ 329927 h 599867"/>
                <a:gd name="connsiteX24" fmla="*/ 74983 w 364204"/>
                <a:gd name="connsiteY24" fmla="*/ 454185 h 599867"/>
                <a:gd name="connsiteX25" fmla="*/ 124258 w 364204"/>
                <a:gd name="connsiteY25" fmla="*/ 306361 h 599867"/>
                <a:gd name="connsiteX26" fmla="*/ 254943 w 364204"/>
                <a:gd name="connsiteY26" fmla="*/ 306361 h 599867"/>
                <a:gd name="connsiteX27" fmla="*/ 201384 w 364204"/>
                <a:gd name="connsiteY27" fmla="*/ 143540 h 599867"/>
                <a:gd name="connsiteX28" fmla="*/ 179960 w 364204"/>
                <a:gd name="connsiteY28" fmla="*/ 143540 h 599867"/>
                <a:gd name="connsiteX29" fmla="*/ 124258 w 364204"/>
                <a:gd name="connsiteY29" fmla="*/ 306361 h 599867"/>
                <a:gd name="connsiteX30" fmla="*/ 184245 w 364204"/>
                <a:gd name="connsiteY30" fmla="*/ 119973 h 599867"/>
                <a:gd name="connsiteX31" fmla="*/ 192814 w 364204"/>
                <a:gd name="connsiteY31" fmla="*/ 119973 h 599867"/>
                <a:gd name="connsiteX32" fmla="*/ 239946 w 364204"/>
                <a:gd name="connsiteY32" fmla="*/ 70699 h 599867"/>
                <a:gd name="connsiteX33" fmla="*/ 192814 w 364204"/>
                <a:gd name="connsiteY33" fmla="*/ 21424 h 599867"/>
                <a:gd name="connsiteX34" fmla="*/ 145682 w 364204"/>
                <a:gd name="connsiteY34" fmla="*/ 70699 h 599867"/>
                <a:gd name="connsiteX35" fmla="*/ 169248 w 364204"/>
                <a:gd name="connsiteY35" fmla="*/ 113546 h 599867"/>
                <a:gd name="connsiteX36" fmla="*/ 184245 w 364204"/>
                <a:gd name="connsiteY36" fmla="*/ 119973 h 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4204" h="599867">
                  <a:moveTo>
                    <a:pt x="357777" y="610579"/>
                  </a:moveTo>
                  <a:lnTo>
                    <a:pt x="312787" y="477751"/>
                  </a:lnTo>
                  <a:lnTo>
                    <a:pt x="66414" y="477751"/>
                  </a:lnTo>
                  <a:lnTo>
                    <a:pt x="21424" y="610579"/>
                  </a:lnTo>
                  <a:lnTo>
                    <a:pt x="0" y="602010"/>
                  </a:lnTo>
                  <a:lnTo>
                    <a:pt x="44990" y="467039"/>
                  </a:lnTo>
                  <a:lnTo>
                    <a:pt x="49275" y="454185"/>
                  </a:lnTo>
                  <a:lnTo>
                    <a:pt x="96407" y="312788"/>
                  </a:lnTo>
                  <a:lnTo>
                    <a:pt x="98549" y="306361"/>
                  </a:lnTo>
                  <a:lnTo>
                    <a:pt x="156394" y="137113"/>
                  </a:lnTo>
                  <a:cubicBezTo>
                    <a:pt x="134970" y="124258"/>
                    <a:pt x="119973" y="100692"/>
                    <a:pt x="119973" y="72841"/>
                  </a:cubicBezTo>
                  <a:cubicBezTo>
                    <a:pt x="119973" y="32136"/>
                    <a:pt x="149966" y="0"/>
                    <a:pt x="190672" y="0"/>
                  </a:cubicBezTo>
                  <a:cubicBezTo>
                    <a:pt x="231377" y="0"/>
                    <a:pt x="263512" y="32136"/>
                    <a:pt x="263512" y="72841"/>
                  </a:cubicBezTo>
                  <a:cubicBezTo>
                    <a:pt x="263512" y="100692"/>
                    <a:pt x="248516" y="126401"/>
                    <a:pt x="224950" y="137113"/>
                  </a:cubicBezTo>
                  <a:lnTo>
                    <a:pt x="280652" y="306361"/>
                  </a:lnTo>
                  <a:lnTo>
                    <a:pt x="284936" y="319215"/>
                  </a:lnTo>
                  <a:lnTo>
                    <a:pt x="329926" y="454185"/>
                  </a:lnTo>
                  <a:lnTo>
                    <a:pt x="334211" y="467039"/>
                  </a:lnTo>
                  <a:lnTo>
                    <a:pt x="379201" y="602010"/>
                  </a:lnTo>
                  <a:lnTo>
                    <a:pt x="357777" y="610579"/>
                  </a:lnTo>
                  <a:close/>
                  <a:moveTo>
                    <a:pt x="74983" y="454185"/>
                  </a:moveTo>
                  <a:lnTo>
                    <a:pt x="306360" y="454185"/>
                  </a:lnTo>
                  <a:lnTo>
                    <a:pt x="263512" y="329927"/>
                  </a:lnTo>
                  <a:lnTo>
                    <a:pt x="115688" y="329927"/>
                  </a:lnTo>
                  <a:lnTo>
                    <a:pt x="74983" y="454185"/>
                  </a:lnTo>
                  <a:close/>
                  <a:moveTo>
                    <a:pt x="124258" y="306361"/>
                  </a:moveTo>
                  <a:lnTo>
                    <a:pt x="254943" y="306361"/>
                  </a:lnTo>
                  <a:lnTo>
                    <a:pt x="201384" y="143540"/>
                  </a:lnTo>
                  <a:cubicBezTo>
                    <a:pt x="194956" y="143540"/>
                    <a:pt x="186387" y="143540"/>
                    <a:pt x="179960" y="143540"/>
                  </a:cubicBezTo>
                  <a:lnTo>
                    <a:pt x="124258" y="306361"/>
                  </a:lnTo>
                  <a:close/>
                  <a:moveTo>
                    <a:pt x="184245" y="119973"/>
                  </a:moveTo>
                  <a:cubicBezTo>
                    <a:pt x="186387" y="119973"/>
                    <a:pt x="188529" y="119973"/>
                    <a:pt x="192814" y="119973"/>
                  </a:cubicBezTo>
                  <a:cubicBezTo>
                    <a:pt x="220665" y="119973"/>
                    <a:pt x="239946" y="98550"/>
                    <a:pt x="239946" y="70699"/>
                  </a:cubicBezTo>
                  <a:cubicBezTo>
                    <a:pt x="239946" y="42848"/>
                    <a:pt x="218523" y="21424"/>
                    <a:pt x="192814" y="21424"/>
                  </a:cubicBezTo>
                  <a:cubicBezTo>
                    <a:pt x="164963" y="21424"/>
                    <a:pt x="145682" y="42848"/>
                    <a:pt x="145682" y="70699"/>
                  </a:cubicBezTo>
                  <a:cubicBezTo>
                    <a:pt x="145682" y="89980"/>
                    <a:pt x="154251" y="104977"/>
                    <a:pt x="169248" y="113546"/>
                  </a:cubicBezTo>
                  <a:lnTo>
                    <a:pt x="184245" y="119973"/>
                  </a:lnTo>
                  <a:close/>
                </a:path>
              </a:pathLst>
            </a:custGeom>
            <a:pattFill prst="pct10">
              <a:fgClr>
                <a:schemeClr val="bg1"/>
              </a:fgClr>
              <a:bgClr>
                <a:schemeClr val="tx2"/>
              </a:bgClr>
            </a:pattFill>
            <a:ln w="211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8" name="Arc 867">
              <a:extLst>
                <a:ext uri="{FF2B5EF4-FFF2-40B4-BE49-F238E27FC236}">
                  <a16:creationId xmlns:a16="http://schemas.microsoft.com/office/drawing/2014/main" id="{36BAEF56-155E-4C2B-BCB8-E8B542AF2573}"/>
                </a:ext>
              </a:extLst>
            </p:cNvPr>
            <p:cNvSpPr/>
            <p:nvPr/>
          </p:nvSpPr>
          <p:spPr>
            <a:xfrm>
              <a:off x="9750328" y="3173474"/>
              <a:ext cx="1468223" cy="968245"/>
            </a:xfrm>
            <a:prstGeom prst="arc">
              <a:avLst>
                <a:gd name="adj1" fmla="val 11062348"/>
                <a:gd name="adj2" fmla="val 175971"/>
              </a:avLst>
            </a:prstGeom>
            <a:pattFill prst="pct10">
              <a:fgClr>
                <a:schemeClr val="bg1"/>
              </a:fgClr>
              <a:bgClr>
                <a:schemeClr val="accent2"/>
              </a:bgClr>
            </a:patt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9" name="Freeform: Shape 868">
              <a:extLst>
                <a:ext uri="{FF2B5EF4-FFF2-40B4-BE49-F238E27FC236}">
                  <a16:creationId xmlns:a16="http://schemas.microsoft.com/office/drawing/2014/main" id="{FF58EC62-2938-4DF1-8140-6C17DE39EE6A}"/>
                </a:ext>
              </a:extLst>
            </p:cNvPr>
            <p:cNvSpPr/>
            <p:nvPr/>
          </p:nvSpPr>
          <p:spPr>
            <a:xfrm>
              <a:off x="10442311" y="305723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pattFill prst="pct10">
              <a:fgClr>
                <a:schemeClr val="bg1"/>
              </a:fgClr>
              <a:bgClr>
                <a:schemeClr val="tx1"/>
              </a:bgClr>
            </a:patt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0" name="Graphic 144">
              <a:extLst>
                <a:ext uri="{FF2B5EF4-FFF2-40B4-BE49-F238E27FC236}">
                  <a16:creationId xmlns:a16="http://schemas.microsoft.com/office/drawing/2014/main" id="{509424BC-AF6D-4E1B-8E29-55E953E900BE}"/>
                </a:ext>
              </a:extLst>
            </p:cNvPr>
            <p:cNvSpPr/>
            <p:nvPr/>
          </p:nvSpPr>
          <p:spPr>
            <a:xfrm>
              <a:off x="10231806" y="2786370"/>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pattFill prst="pct10">
              <a:fgClr>
                <a:schemeClr val="bg1"/>
              </a:fgClr>
              <a:bgClr>
                <a:schemeClr val="tx1"/>
              </a:bgClr>
            </a:pattFill>
            <a:ln w="175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1" name="Freeform: Shape 870">
              <a:extLst>
                <a:ext uri="{FF2B5EF4-FFF2-40B4-BE49-F238E27FC236}">
                  <a16:creationId xmlns:a16="http://schemas.microsoft.com/office/drawing/2014/main" id="{671AF4BA-0387-4861-9191-EEDE37ACA639}"/>
                </a:ext>
              </a:extLst>
            </p:cNvPr>
            <p:cNvSpPr/>
            <p:nvPr/>
          </p:nvSpPr>
          <p:spPr>
            <a:xfrm>
              <a:off x="10827518" y="334067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pattFill prst="pct10">
              <a:fgClr>
                <a:schemeClr val="bg1"/>
              </a:fgClr>
              <a:bgClr>
                <a:schemeClr val="tx1"/>
              </a:bgClr>
            </a:patt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2" name="Graphic 148">
              <a:extLst>
                <a:ext uri="{FF2B5EF4-FFF2-40B4-BE49-F238E27FC236}">
                  <a16:creationId xmlns:a16="http://schemas.microsoft.com/office/drawing/2014/main" id="{384BE83B-C91A-4B65-86A5-5589B28885D0}"/>
                </a:ext>
              </a:extLst>
            </p:cNvPr>
            <p:cNvSpPr/>
            <p:nvPr/>
          </p:nvSpPr>
          <p:spPr>
            <a:xfrm>
              <a:off x="10622451" y="3068454"/>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pattFill prst="pct10">
              <a:fgClr>
                <a:schemeClr val="bg1"/>
              </a:fgClr>
              <a:bgClr>
                <a:schemeClr val="tx1"/>
              </a:bgClr>
            </a:pattFill>
            <a:ln w="175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73" name="Group 872">
            <a:extLst>
              <a:ext uri="{FF2B5EF4-FFF2-40B4-BE49-F238E27FC236}">
                <a16:creationId xmlns:a16="http://schemas.microsoft.com/office/drawing/2014/main" id="{6567EF1A-F8C8-4813-8E0A-B14F59FF5EA8}"/>
              </a:ext>
            </a:extLst>
          </p:cNvPr>
          <p:cNvGrpSpPr/>
          <p:nvPr/>
        </p:nvGrpSpPr>
        <p:grpSpPr>
          <a:xfrm>
            <a:off x="8248247" y="4841088"/>
            <a:ext cx="383661" cy="314264"/>
            <a:chOff x="6785055" y="4453979"/>
            <a:chExt cx="697763" cy="571551"/>
          </a:xfrm>
        </p:grpSpPr>
        <p:sp>
          <p:nvSpPr>
            <p:cNvPr id="874" name="Freeform: Shape 873">
              <a:extLst>
                <a:ext uri="{FF2B5EF4-FFF2-40B4-BE49-F238E27FC236}">
                  <a16:creationId xmlns:a16="http://schemas.microsoft.com/office/drawing/2014/main" id="{F8D7C8B1-BEDD-4372-BACB-5DF724D7729B}"/>
                </a:ext>
              </a:extLst>
            </p:cNvPr>
            <p:cNvSpPr/>
            <p:nvPr/>
          </p:nvSpPr>
          <p:spPr>
            <a:xfrm flipH="1">
              <a:off x="6842398" y="4551153"/>
              <a:ext cx="71679" cy="107518"/>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5" name="Freeform: Shape 874">
              <a:extLst>
                <a:ext uri="{FF2B5EF4-FFF2-40B4-BE49-F238E27FC236}">
                  <a16:creationId xmlns:a16="http://schemas.microsoft.com/office/drawing/2014/main" id="{528283A5-DD89-43BB-9B46-B83F7EAF8103}"/>
                </a:ext>
              </a:extLst>
            </p:cNvPr>
            <p:cNvSpPr/>
            <p:nvPr/>
          </p:nvSpPr>
          <p:spPr>
            <a:xfrm flipH="1">
              <a:off x="6785055" y="4685551"/>
              <a:ext cx="125438" cy="125438"/>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76" name="Freeform: Shape 875">
              <a:extLst>
                <a:ext uri="{FF2B5EF4-FFF2-40B4-BE49-F238E27FC236}">
                  <a16:creationId xmlns:a16="http://schemas.microsoft.com/office/drawing/2014/main" id="{2B5E9388-6C4C-46AD-B076-9C6B9FECA024}"/>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7" name="Freeform: Shape 876">
              <a:extLst>
                <a:ext uri="{FF2B5EF4-FFF2-40B4-BE49-F238E27FC236}">
                  <a16:creationId xmlns:a16="http://schemas.microsoft.com/office/drawing/2014/main" id="{C9D52D03-F6BF-473D-B4BD-498A285641F1}"/>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78" name="Freeform: Shape 877">
              <a:extLst>
                <a:ext uri="{FF2B5EF4-FFF2-40B4-BE49-F238E27FC236}">
                  <a16:creationId xmlns:a16="http://schemas.microsoft.com/office/drawing/2014/main" id="{64D2B811-3CF3-4D73-A50D-8981FFB69205}"/>
                </a:ext>
              </a:extLst>
            </p:cNvPr>
            <p:cNvSpPr/>
            <p:nvPr/>
          </p:nvSpPr>
          <p:spPr>
            <a:xfrm flipH="1">
              <a:off x="6953500" y="4789485"/>
              <a:ext cx="35840" cy="17920"/>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pattFill prst="pct10">
              <a:fgClr>
                <a:schemeClr val="bg1"/>
              </a:fgClr>
              <a:bgClr>
                <a:schemeClr val="tx1"/>
              </a:bgClr>
            </a:patt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9" name="Freeform: Shape 878">
              <a:extLst>
                <a:ext uri="{FF2B5EF4-FFF2-40B4-BE49-F238E27FC236}">
                  <a16:creationId xmlns:a16="http://schemas.microsoft.com/office/drawing/2014/main" id="{6FEB58CD-4616-48D9-99F4-F6E1D4ABAFA5}"/>
                </a:ext>
              </a:extLst>
            </p:cNvPr>
            <p:cNvSpPr/>
            <p:nvPr/>
          </p:nvSpPr>
          <p:spPr>
            <a:xfrm flipH="1">
              <a:off x="6989340" y="4606704"/>
              <a:ext cx="125438" cy="161278"/>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pattFill prst="pct10">
              <a:fgClr>
                <a:schemeClr val="bg1"/>
              </a:fgClr>
              <a:bgClr>
                <a:schemeClr val="tx1"/>
              </a:bgClr>
            </a:patt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0" name="Freeform: Shape 879">
              <a:extLst>
                <a:ext uri="{FF2B5EF4-FFF2-40B4-BE49-F238E27FC236}">
                  <a16:creationId xmlns:a16="http://schemas.microsoft.com/office/drawing/2014/main" id="{053089EC-CDF4-4404-BECB-3C11A8A178E2}"/>
                </a:ext>
              </a:extLst>
            </p:cNvPr>
            <p:cNvSpPr/>
            <p:nvPr/>
          </p:nvSpPr>
          <p:spPr>
            <a:xfrm flipH="1">
              <a:off x="6831646" y="4551153"/>
              <a:ext cx="161278" cy="215037"/>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pattFill prst="pct10">
              <a:fgClr>
                <a:schemeClr val="bg1"/>
              </a:fgClr>
              <a:bgClr>
                <a:schemeClr val="tx1"/>
              </a:bgClr>
            </a:patt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1" name="Freeform: Shape 880">
              <a:extLst>
                <a:ext uri="{FF2B5EF4-FFF2-40B4-BE49-F238E27FC236}">
                  <a16:creationId xmlns:a16="http://schemas.microsoft.com/office/drawing/2014/main" id="{364F9817-2163-4469-A61F-3B31D0ADF11E}"/>
                </a:ext>
              </a:extLst>
            </p:cNvPr>
            <p:cNvSpPr/>
            <p:nvPr/>
          </p:nvSpPr>
          <p:spPr>
            <a:xfrm>
              <a:off x="7214017" y="4758662"/>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pattFill prst="pct10">
              <a:fgClr>
                <a:schemeClr val="bg1"/>
              </a:fgClr>
              <a:bgClr>
                <a:schemeClr val="tx1"/>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2" name="Freeform: Shape 881">
              <a:extLst>
                <a:ext uri="{FF2B5EF4-FFF2-40B4-BE49-F238E27FC236}">
                  <a16:creationId xmlns:a16="http://schemas.microsoft.com/office/drawing/2014/main" id="{FB4F3C75-B7A9-4FD7-BE48-7832E1F5A855}"/>
                </a:ext>
              </a:extLst>
            </p:cNvPr>
            <p:cNvSpPr/>
            <p:nvPr/>
          </p:nvSpPr>
          <p:spPr>
            <a:xfrm>
              <a:off x="7214017" y="4719966"/>
              <a:ext cx="60046" cy="46703"/>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pattFill prst="pct10">
              <a:fgClr>
                <a:schemeClr val="bg1"/>
              </a:fgClr>
              <a:bgClr>
                <a:schemeClr val="tx1"/>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3" name="Freeform: Shape 882">
              <a:extLst>
                <a:ext uri="{FF2B5EF4-FFF2-40B4-BE49-F238E27FC236}">
                  <a16:creationId xmlns:a16="http://schemas.microsoft.com/office/drawing/2014/main" id="{085C0D49-C26E-4FB1-B88E-3F8C2752CEC1}"/>
                </a:ext>
              </a:extLst>
            </p:cNvPr>
            <p:cNvSpPr/>
            <p:nvPr/>
          </p:nvSpPr>
          <p:spPr>
            <a:xfrm>
              <a:off x="7283404" y="4813371"/>
              <a:ext cx="60046" cy="40031"/>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4" name="Freeform: Shape 883">
              <a:extLst>
                <a:ext uri="{FF2B5EF4-FFF2-40B4-BE49-F238E27FC236}">
                  <a16:creationId xmlns:a16="http://schemas.microsoft.com/office/drawing/2014/main" id="{79DC337C-B84E-49E6-8EA3-6A01F791289A}"/>
                </a:ext>
              </a:extLst>
            </p:cNvPr>
            <p:cNvSpPr/>
            <p:nvPr/>
          </p:nvSpPr>
          <p:spPr>
            <a:xfrm>
              <a:off x="7283404" y="4775342"/>
              <a:ext cx="60046" cy="46703"/>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5" name="Freeform: Shape 884">
              <a:extLst>
                <a:ext uri="{FF2B5EF4-FFF2-40B4-BE49-F238E27FC236}">
                  <a16:creationId xmlns:a16="http://schemas.microsoft.com/office/drawing/2014/main" id="{2A35CD49-E084-4113-903A-084F2517FAF4}"/>
                </a:ext>
              </a:extLst>
            </p:cNvPr>
            <p:cNvSpPr/>
            <p:nvPr/>
          </p:nvSpPr>
          <p:spPr>
            <a:xfrm>
              <a:off x="7149300" y="4813371"/>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6" name="Freeform: Shape 885">
              <a:extLst>
                <a:ext uri="{FF2B5EF4-FFF2-40B4-BE49-F238E27FC236}">
                  <a16:creationId xmlns:a16="http://schemas.microsoft.com/office/drawing/2014/main" id="{FE3EB9CE-C4E6-4995-9780-75033DFBEB92}"/>
                </a:ext>
              </a:extLst>
            </p:cNvPr>
            <p:cNvSpPr/>
            <p:nvPr/>
          </p:nvSpPr>
          <p:spPr>
            <a:xfrm>
              <a:off x="7149300" y="4775342"/>
              <a:ext cx="60046" cy="46703"/>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7" name="Freeform: Shape 886">
              <a:extLst>
                <a:ext uri="{FF2B5EF4-FFF2-40B4-BE49-F238E27FC236}">
                  <a16:creationId xmlns:a16="http://schemas.microsoft.com/office/drawing/2014/main" id="{E8D7CE22-4BF1-4C10-9188-EC7EB7290798}"/>
                </a:ext>
              </a:extLst>
            </p:cNvPr>
            <p:cNvSpPr/>
            <p:nvPr/>
          </p:nvSpPr>
          <p:spPr>
            <a:xfrm>
              <a:off x="7149300" y="4840726"/>
              <a:ext cx="60046" cy="66718"/>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8" name="Freeform: Shape 887">
              <a:extLst>
                <a:ext uri="{FF2B5EF4-FFF2-40B4-BE49-F238E27FC236}">
                  <a16:creationId xmlns:a16="http://schemas.microsoft.com/office/drawing/2014/main" id="{1D88FB0C-E57B-46AC-9EE4-98CF0BCA89CA}"/>
                </a:ext>
              </a:extLst>
            </p:cNvPr>
            <p:cNvSpPr/>
            <p:nvPr/>
          </p:nvSpPr>
          <p:spPr>
            <a:xfrm>
              <a:off x="7214017" y="4786017"/>
              <a:ext cx="60046" cy="160123"/>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pattFill prst="pct10">
              <a:fgClr>
                <a:schemeClr val="bg1"/>
              </a:fgClr>
              <a:bgClr>
                <a:schemeClr val="tx1"/>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9" name="Freeform: Shape 888">
              <a:extLst>
                <a:ext uri="{FF2B5EF4-FFF2-40B4-BE49-F238E27FC236}">
                  <a16:creationId xmlns:a16="http://schemas.microsoft.com/office/drawing/2014/main" id="{366A2ACE-9096-4914-9B7E-9BD4BBD9A2F3}"/>
                </a:ext>
              </a:extLst>
            </p:cNvPr>
            <p:cNvSpPr/>
            <p:nvPr/>
          </p:nvSpPr>
          <p:spPr>
            <a:xfrm>
              <a:off x="7283404" y="4841393"/>
              <a:ext cx="60046" cy="60046"/>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0" name="Freeform: Shape 889">
              <a:extLst>
                <a:ext uri="{FF2B5EF4-FFF2-40B4-BE49-F238E27FC236}">
                  <a16:creationId xmlns:a16="http://schemas.microsoft.com/office/drawing/2014/main" id="{C0662C4E-BB21-491B-9051-7389B867748E}"/>
                </a:ext>
              </a:extLst>
            </p:cNvPr>
            <p:cNvSpPr/>
            <p:nvPr/>
          </p:nvSpPr>
          <p:spPr>
            <a:xfrm>
              <a:off x="7151131" y="4865407"/>
              <a:ext cx="86734" cy="160123"/>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91" name="Freeform: Shape 890">
              <a:extLst>
                <a:ext uri="{FF2B5EF4-FFF2-40B4-BE49-F238E27FC236}">
                  <a16:creationId xmlns:a16="http://schemas.microsoft.com/office/drawing/2014/main" id="{3C8EBA0B-E311-471E-89A5-AB8D49D535D1}"/>
                </a:ext>
              </a:extLst>
            </p:cNvPr>
            <p:cNvSpPr/>
            <p:nvPr/>
          </p:nvSpPr>
          <p:spPr>
            <a:xfrm>
              <a:off x="7253706" y="4865407"/>
              <a:ext cx="86734" cy="160123"/>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92" name="Graphic 21">
              <a:extLst>
                <a:ext uri="{FF2B5EF4-FFF2-40B4-BE49-F238E27FC236}">
                  <a16:creationId xmlns:a16="http://schemas.microsoft.com/office/drawing/2014/main" id="{191C2BF4-A4CE-46A8-8B9B-C68258D56426}"/>
                </a:ext>
              </a:extLst>
            </p:cNvPr>
            <p:cNvSpPr/>
            <p:nvPr/>
          </p:nvSpPr>
          <p:spPr>
            <a:xfrm>
              <a:off x="7322204" y="4453979"/>
              <a:ext cx="160614" cy="210460"/>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93" name="Rectangle 892">
              <a:extLst>
                <a:ext uri="{FF2B5EF4-FFF2-40B4-BE49-F238E27FC236}">
                  <a16:creationId xmlns:a16="http://schemas.microsoft.com/office/drawing/2014/main" id="{E19B7B39-923F-4235-B876-792FDAFEBD1A}"/>
                </a:ext>
              </a:extLst>
            </p:cNvPr>
            <p:cNvSpPr/>
            <p:nvPr/>
          </p:nvSpPr>
          <p:spPr bwMode="auto">
            <a:xfrm>
              <a:off x="7392713" y="4637384"/>
              <a:ext cx="19595" cy="126376"/>
            </a:xfrm>
            <a:prstGeom prst="rect">
              <a:avLst/>
            </a:prstGeom>
            <a:pattFill prst="pct10">
              <a:fgClr>
                <a:schemeClr val="bg1"/>
              </a:fgClr>
              <a:bgClr>
                <a:schemeClr val="tx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1" name="Group 940">
            <a:extLst>
              <a:ext uri="{FF2B5EF4-FFF2-40B4-BE49-F238E27FC236}">
                <a16:creationId xmlns:a16="http://schemas.microsoft.com/office/drawing/2014/main" id="{FB37AC54-C72C-4614-B73F-B998B98EBCB6}"/>
              </a:ext>
            </a:extLst>
          </p:cNvPr>
          <p:cNvGrpSpPr/>
          <p:nvPr/>
        </p:nvGrpSpPr>
        <p:grpSpPr>
          <a:xfrm>
            <a:off x="4151978" y="4999768"/>
            <a:ext cx="514238" cy="230321"/>
            <a:chOff x="4240496" y="4287258"/>
            <a:chExt cx="1118826" cy="501108"/>
          </a:xfrm>
        </p:grpSpPr>
        <p:grpSp>
          <p:nvGrpSpPr>
            <p:cNvPr id="942" name="Group 4">
              <a:extLst>
                <a:ext uri="{FF2B5EF4-FFF2-40B4-BE49-F238E27FC236}">
                  <a16:creationId xmlns:a16="http://schemas.microsoft.com/office/drawing/2014/main" id="{07151EE1-047E-4C8B-B78A-CB9E396D8B23}"/>
                </a:ext>
              </a:extLst>
            </p:cNvPr>
            <p:cNvGrpSpPr>
              <a:grpSpLocks noChangeAspect="1"/>
            </p:cNvGrpSpPr>
            <p:nvPr/>
          </p:nvGrpSpPr>
          <p:grpSpPr bwMode="auto">
            <a:xfrm>
              <a:off x="4824458" y="4431790"/>
              <a:ext cx="534864" cy="356576"/>
              <a:chOff x="689" y="861"/>
              <a:chExt cx="216" cy="144"/>
            </a:xfrm>
            <a:pattFill prst="pct10">
              <a:fgClr>
                <a:schemeClr val="bg1"/>
              </a:fgClr>
              <a:bgClr>
                <a:schemeClr val="tx2"/>
              </a:bgClr>
            </a:pattFill>
          </p:grpSpPr>
          <p:sp>
            <p:nvSpPr>
              <p:cNvPr id="949" name="Freeform 5">
                <a:extLst>
                  <a:ext uri="{FF2B5EF4-FFF2-40B4-BE49-F238E27FC236}">
                    <a16:creationId xmlns:a16="http://schemas.microsoft.com/office/drawing/2014/main" id="{E5E58ED8-ECF3-451A-9E74-D2C75B23B2BD}"/>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50" name="Freeform 6">
                <a:extLst>
                  <a:ext uri="{FF2B5EF4-FFF2-40B4-BE49-F238E27FC236}">
                    <a16:creationId xmlns:a16="http://schemas.microsoft.com/office/drawing/2014/main" id="{DEB7D087-9021-4C48-B5FA-841A6F5C5F82}"/>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51" name="Freeform 7">
                <a:extLst>
                  <a:ext uri="{FF2B5EF4-FFF2-40B4-BE49-F238E27FC236}">
                    <a16:creationId xmlns:a16="http://schemas.microsoft.com/office/drawing/2014/main" id="{0781A3C7-476D-48A2-830B-8371B28518F8}"/>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52" name="Freeform 8">
                <a:extLst>
                  <a:ext uri="{FF2B5EF4-FFF2-40B4-BE49-F238E27FC236}">
                    <a16:creationId xmlns:a16="http://schemas.microsoft.com/office/drawing/2014/main" id="{F822DA48-1A7D-46C4-B778-EC818A873FA8}"/>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943" name="Rectangle 942">
              <a:extLst>
                <a:ext uri="{FF2B5EF4-FFF2-40B4-BE49-F238E27FC236}">
                  <a16:creationId xmlns:a16="http://schemas.microsoft.com/office/drawing/2014/main" id="{F058FF7F-399B-4962-BA0B-EDFFB86CE920}"/>
                </a:ext>
              </a:extLst>
            </p:cNvPr>
            <p:cNvSpPr/>
            <p:nvPr/>
          </p:nvSpPr>
          <p:spPr bwMode="auto">
            <a:xfrm>
              <a:off x="4608178"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4" name="Rectangle 943">
              <a:extLst>
                <a:ext uri="{FF2B5EF4-FFF2-40B4-BE49-F238E27FC236}">
                  <a16:creationId xmlns:a16="http://schemas.microsoft.com/office/drawing/2014/main" id="{FD9F2926-C182-440C-9977-1B9EA6072FAF}"/>
                </a:ext>
              </a:extLst>
            </p:cNvPr>
            <p:cNvSpPr/>
            <p:nvPr/>
          </p:nvSpPr>
          <p:spPr bwMode="auto">
            <a:xfrm>
              <a:off x="4422761"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5" name="Rectangle 944">
              <a:extLst>
                <a:ext uri="{FF2B5EF4-FFF2-40B4-BE49-F238E27FC236}">
                  <a16:creationId xmlns:a16="http://schemas.microsoft.com/office/drawing/2014/main" id="{5395634A-5895-4E08-812B-4185D280C74B}"/>
                </a:ext>
              </a:extLst>
            </p:cNvPr>
            <p:cNvSpPr/>
            <p:nvPr/>
          </p:nvSpPr>
          <p:spPr bwMode="auto">
            <a:xfrm>
              <a:off x="4608178"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6" name="Rectangle 945">
              <a:extLst>
                <a:ext uri="{FF2B5EF4-FFF2-40B4-BE49-F238E27FC236}">
                  <a16:creationId xmlns:a16="http://schemas.microsoft.com/office/drawing/2014/main" id="{29E3F1AA-32DD-40A2-8212-250674F67A24}"/>
                </a:ext>
              </a:extLst>
            </p:cNvPr>
            <p:cNvSpPr/>
            <p:nvPr/>
          </p:nvSpPr>
          <p:spPr bwMode="auto">
            <a:xfrm>
              <a:off x="4422761"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7" name="Rectangle 946">
              <a:extLst>
                <a:ext uri="{FF2B5EF4-FFF2-40B4-BE49-F238E27FC236}">
                  <a16:creationId xmlns:a16="http://schemas.microsoft.com/office/drawing/2014/main" id="{B4C17836-1133-4396-84C0-DA9D1395FF36}"/>
                </a:ext>
              </a:extLst>
            </p:cNvPr>
            <p:cNvSpPr/>
            <p:nvPr/>
          </p:nvSpPr>
          <p:spPr bwMode="auto">
            <a:xfrm>
              <a:off x="4608178" y="4287258"/>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8" name="Rectangle 947">
              <a:extLst>
                <a:ext uri="{FF2B5EF4-FFF2-40B4-BE49-F238E27FC236}">
                  <a16:creationId xmlns:a16="http://schemas.microsoft.com/office/drawing/2014/main" id="{ECE549F3-CCF5-46E5-AB59-7D8BF39A22D0}"/>
                </a:ext>
              </a:extLst>
            </p:cNvPr>
            <p:cNvSpPr/>
            <p:nvPr/>
          </p:nvSpPr>
          <p:spPr bwMode="auto">
            <a:xfrm>
              <a:off x="4240496"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78174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3"/>
                                        </p:tgtEl>
                                        <p:attrNameLst>
                                          <p:attrName>style.visibility</p:attrName>
                                        </p:attrNameLst>
                                      </p:cBhvr>
                                      <p:to>
                                        <p:strVal val="visible"/>
                                      </p:to>
                                    </p:set>
                                    <p:animEffect transition="in" filter="fade">
                                      <p:cBhvr>
                                        <p:cTn id="7" dur="500"/>
                                        <p:tgtEl>
                                          <p:spTgt spid="18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8" fill="hold" nodeType="withEffect">
                                  <p:stCondLst>
                                    <p:cond delay="0"/>
                                  </p:stCondLst>
                                  <p:childTnLst>
                                    <p:set>
                                      <p:cBhvr>
                                        <p:cTn id="12" dur="1" fill="hold">
                                          <p:stCondLst>
                                            <p:cond delay="0"/>
                                          </p:stCondLst>
                                        </p:cTn>
                                        <p:tgtEl>
                                          <p:spTgt spid="1565"/>
                                        </p:tgtEl>
                                        <p:attrNameLst>
                                          <p:attrName>style.visibility</p:attrName>
                                        </p:attrNameLst>
                                      </p:cBhvr>
                                      <p:to>
                                        <p:strVal val="visible"/>
                                      </p:to>
                                    </p:set>
                                    <p:animEffect transition="in" filter="wipe(left)">
                                      <p:cBhvr>
                                        <p:cTn id="13" dur="500"/>
                                        <p:tgtEl>
                                          <p:spTgt spid="15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2"/>
                                        </p:tgtEl>
                                        <p:attrNameLst>
                                          <p:attrName>style.visibility</p:attrName>
                                        </p:attrNameLst>
                                      </p:cBhvr>
                                      <p:to>
                                        <p:strVal val="visible"/>
                                      </p:to>
                                    </p:set>
                                    <p:animEffect transition="in" filter="fade">
                                      <p:cBhvr>
                                        <p:cTn id="16" dur="500"/>
                                        <p:tgtEl>
                                          <p:spTgt spid="18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28"/>
                                        </p:tgtEl>
                                        <p:attrNameLst>
                                          <p:attrName>style.visibility</p:attrName>
                                        </p:attrNameLst>
                                      </p:cBhvr>
                                      <p:to>
                                        <p:strVal val="visible"/>
                                      </p:to>
                                    </p:set>
                                    <p:animEffect transition="in" filter="fade">
                                      <p:cBhvr>
                                        <p:cTn id="19" dur="500"/>
                                        <p:tgtEl>
                                          <p:spTgt spid="18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71"/>
                                        </p:tgtEl>
                                        <p:attrNameLst>
                                          <p:attrName>style.visibility</p:attrName>
                                        </p:attrNameLst>
                                      </p:cBhvr>
                                      <p:to>
                                        <p:strVal val="visible"/>
                                      </p:to>
                                    </p:set>
                                    <p:animEffect transition="in" filter="fade">
                                      <p:cBhvr>
                                        <p:cTn id="22" dur="500"/>
                                        <p:tgtEl>
                                          <p:spTgt spid="18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67"/>
                                        </p:tgtEl>
                                        <p:attrNameLst>
                                          <p:attrName>style.visibility</p:attrName>
                                        </p:attrNameLst>
                                      </p:cBhvr>
                                      <p:to>
                                        <p:strVal val="visible"/>
                                      </p:to>
                                    </p:set>
                                    <p:animEffect transition="in" filter="fade">
                                      <p:cBhvr>
                                        <p:cTn id="25" dur="500"/>
                                        <p:tgtEl>
                                          <p:spTgt spid="16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12"/>
                                        </p:tgtEl>
                                        <p:attrNameLst>
                                          <p:attrName>style.visibility</p:attrName>
                                        </p:attrNameLst>
                                      </p:cBhvr>
                                      <p:to>
                                        <p:strVal val="visible"/>
                                      </p:to>
                                    </p:set>
                                    <p:animEffect transition="in" filter="fade">
                                      <p:cBhvr>
                                        <p:cTn id="28" dur="500"/>
                                        <p:tgtEl>
                                          <p:spTgt spid="16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08"/>
                                        </p:tgtEl>
                                        <p:attrNameLst>
                                          <p:attrName>style.visibility</p:attrName>
                                        </p:attrNameLst>
                                      </p:cBhvr>
                                      <p:to>
                                        <p:strVal val="visible"/>
                                      </p:to>
                                    </p:set>
                                    <p:animEffect transition="in" filter="fade">
                                      <p:cBhvr>
                                        <p:cTn id="31" dur="500"/>
                                        <p:tgtEl>
                                          <p:spTgt spid="160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78"/>
                                        </p:tgtEl>
                                        <p:attrNameLst>
                                          <p:attrName>style.visibility</p:attrName>
                                        </p:attrNameLst>
                                      </p:cBhvr>
                                      <p:to>
                                        <p:strVal val="visible"/>
                                      </p:to>
                                    </p:set>
                                    <p:animEffect transition="in" filter="fade">
                                      <p:cBhvr>
                                        <p:cTn id="34" dur="500"/>
                                        <p:tgtEl>
                                          <p:spTgt spid="1378"/>
                                        </p:tgtEl>
                                      </p:cBhvr>
                                    </p:animEffect>
                                  </p:childTnLst>
                                </p:cTn>
                              </p:par>
                              <p:par>
                                <p:cTn id="35" presetID="10" presetClass="entr" presetSubtype="0" fill="hold" nodeType="withEffect">
                                  <p:stCondLst>
                                    <p:cond delay="100"/>
                                  </p:stCondLst>
                                  <p:childTnLst>
                                    <p:set>
                                      <p:cBhvr>
                                        <p:cTn id="36" dur="1" fill="hold">
                                          <p:stCondLst>
                                            <p:cond delay="0"/>
                                          </p:stCondLst>
                                        </p:cTn>
                                        <p:tgtEl>
                                          <p:spTgt spid="1379"/>
                                        </p:tgtEl>
                                        <p:attrNameLst>
                                          <p:attrName>style.visibility</p:attrName>
                                        </p:attrNameLst>
                                      </p:cBhvr>
                                      <p:to>
                                        <p:strVal val="visible"/>
                                      </p:to>
                                    </p:set>
                                    <p:animEffect transition="in" filter="fade">
                                      <p:cBhvr>
                                        <p:cTn id="37" dur="750"/>
                                        <p:tgtEl>
                                          <p:spTgt spid="1379"/>
                                        </p:tgtEl>
                                      </p:cBhvr>
                                    </p:animEffect>
                                  </p:childTnLst>
                                </p:cTn>
                              </p:par>
                              <p:par>
                                <p:cTn id="38" presetID="42" presetClass="path" presetSubtype="0" decel="100000" fill="hold" nodeType="withEffect">
                                  <p:stCondLst>
                                    <p:cond delay="100"/>
                                  </p:stCondLst>
                                  <p:childTnLst>
                                    <p:animMotion origin="layout" path="M -4.16135E-6 3.69496E-6 L -4.16135E-6 0.05764 " pathEditMode="relative" rAng="0" ptsTypes="AA">
                                      <p:cBhvr>
                                        <p:cTn id="39" dur="750" spd="-100000" fill="hold"/>
                                        <p:tgtEl>
                                          <p:spTgt spid="1379"/>
                                        </p:tgtEl>
                                        <p:attrNameLst>
                                          <p:attrName>ppt_x</p:attrName>
                                          <p:attrName>ppt_y</p:attrName>
                                        </p:attrNameLst>
                                      </p:cBhvr>
                                      <p:rCtr x="0" y="2882"/>
                                    </p:animMotion>
                                  </p:childTnLst>
                                </p:cTn>
                              </p:par>
                              <p:par>
                                <p:cTn id="40" presetID="10" presetClass="entr" presetSubtype="0" fill="hold" nodeType="withEffect">
                                  <p:stCondLst>
                                    <p:cond delay="100"/>
                                  </p:stCondLst>
                                  <p:childTnLst>
                                    <p:set>
                                      <p:cBhvr>
                                        <p:cTn id="41" dur="1" fill="hold">
                                          <p:stCondLst>
                                            <p:cond delay="0"/>
                                          </p:stCondLst>
                                        </p:cTn>
                                        <p:tgtEl>
                                          <p:spTgt spid="1833"/>
                                        </p:tgtEl>
                                        <p:attrNameLst>
                                          <p:attrName>style.visibility</p:attrName>
                                        </p:attrNameLst>
                                      </p:cBhvr>
                                      <p:to>
                                        <p:strVal val="visible"/>
                                      </p:to>
                                    </p:set>
                                    <p:animEffect transition="in" filter="fade">
                                      <p:cBhvr>
                                        <p:cTn id="42" dur="750"/>
                                        <p:tgtEl>
                                          <p:spTgt spid="1833"/>
                                        </p:tgtEl>
                                      </p:cBhvr>
                                    </p:animEffect>
                                  </p:childTnLst>
                                </p:cTn>
                              </p:par>
                              <p:par>
                                <p:cTn id="43" presetID="42" presetClass="path" presetSubtype="0" decel="100000" fill="hold" nodeType="withEffect">
                                  <p:stCondLst>
                                    <p:cond delay="100"/>
                                  </p:stCondLst>
                                  <p:childTnLst>
                                    <p:animMotion origin="layout" path="M -4.68215E-6 2.53291E-6 L -4.68215E-6 0.05765 " pathEditMode="relative" rAng="0" ptsTypes="AA">
                                      <p:cBhvr>
                                        <p:cTn id="44" dur="750" spd="-100000" fill="hold"/>
                                        <p:tgtEl>
                                          <p:spTgt spid="1833"/>
                                        </p:tgtEl>
                                        <p:attrNameLst>
                                          <p:attrName>ppt_x</p:attrName>
                                          <p:attrName>ppt_y</p:attrName>
                                        </p:attrNameLst>
                                      </p:cBhvr>
                                      <p:rCtr x="0" y="2882"/>
                                    </p:animMotion>
                                  </p:childTnLst>
                                </p:cTn>
                              </p:par>
                              <p:par>
                                <p:cTn id="45" presetID="10" presetClass="entr" presetSubtype="0" fill="hold" nodeType="withEffect">
                                  <p:stCondLst>
                                    <p:cond delay="100"/>
                                  </p:stCondLst>
                                  <p:childTnLst>
                                    <p:set>
                                      <p:cBhvr>
                                        <p:cTn id="46" dur="1" fill="hold">
                                          <p:stCondLst>
                                            <p:cond delay="0"/>
                                          </p:stCondLst>
                                        </p:cTn>
                                        <p:tgtEl>
                                          <p:spTgt spid="1872"/>
                                        </p:tgtEl>
                                        <p:attrNameLst>
                                          <p:attrName>style.visibility</p:attrName>
                                        </p:attrNameLst>
                                      </p:cBhvr>
                                      <p:to>
                                        <p:strVal val="visible"/>
                                      </p:to>
                                    </p:set>
                                    <p:animEffect transition="in" filter="fade">
                                      <p:cBhvr>
                                        <p:cTn id="47" dur="750"/>
                                        <p:tgtEl>
                                          <p:spTgt spid="1872"/>
                                        </p:tgtEl>
                                      </p:cBhvr>
                                    </p:animEffect>
                                  </p:childTnLst>
                                </p:cTn>
                              </p:par>
                              <p:par>
                                <p:cTn id="48" presetID="42" presetClass="path" presetSubtype="0" decel="100000" fill="hold" nodeType="withEffect">
                                  <p:stCondLst>
                                    <p:cond delay="100"/>
                                  </p:stCondLst>
                                  <p:childTnLst>
                                    <p:animMotion origin="layout" path="M 1.81261E-6 -4.70268E-6 L 1.81261E-6 0.05765 " pathEditMode="relative" rAng="0" ptsTypes="AA">
                                      <p:cBhvr>
                                        <p:cTn id="49" dur="750" spd="-100000" fill="hold"/>
                                        <p:tgtEl>
                                          <p:spTgt spid="1872"/>
                                        </p:tgtEl>
                                        <p:attrNameLst>
                                          <p:attrName>ppt_x</p:attrName>
                                          <p:attrName>ppt_y</p:attrName>
                                        </p:attrNameLst>
                                      </p:cBhvr>
                                      <p:rCtr x="0" y="2882"/>
                                    </p:animMotion>
                                  </p:childTnLst>
                                </p:cTn>
                              </p:par>
                              <p:par>
                                <p:cTn id="50" presetID="10" presetClass="entr" presetSubtype="0" fill="hold" nodeType="withEffect">
                                  <p:stCondLst>
                                    <p:cond delay="100"/>
                                  </p:stCondLst>
                                  <p:childTnLst>
                                    <p:set>
                                      <p:cBhvr>
                                        <p:cTn id="51" dur="1" fill="hold">
                                          <p:stCondLst>
                                            <p:cond delay="0"/>
                                          </p:stCondLst>
                                        </p:cTn>
                                        <p:tgtEl>
                                          <p:spTgt spid="1668"/>
                                        </p:tgtEl>
                                        <p:attrNameLst>
                                          <p:attrName>style.visibility</p:attrName>
                                        </p:attrNameLst>
                                      </p:cBhvr>
                                      <p:to>
                                        <p:strVal val="visible"/>
                                      </p:to>
                                    </p:set>
                                    <p:animEffect transition="in" filter="fade">
                                      <p:cBhvr>
                                        <p:cTn id="52" dur="750"/>
                                        <p:tgtEl>
                                          <p:spTgt spid="1668"/>
                                        </p:tgtEl>
                                      </p:cBhvr>
                                    </p:animEffect>
                                  </p:childTnLst>
                                </p:cTn>
                              </p:par>
                              <p:par>
                                <p:cTn id="53" presetID="42" presetClass="path" presetSubtype="0" decel="100000" fill="hold" nodeType="withEffect">
                                  <p:stCondLst>
                                    <p:cond delay="100"/>
                                  </p:stCondLst>
                                  <p:childTnLst>
                                    <p:animMotion origin="layout" path="M 1.21011E-6 3.8266E-6 L 1.21011E-6 0.05764 " pathEditMode="relative" rAng="0" ptsTypes="AA">
                                      <p:cBhvr>
                                        <p:cTn id="54" dur="750" spd="-100000" fill="hold"/>
                                        <p:tgtEl>
                                          <p:spTgt spid="1668"/>
                                        </p:tgtEl>
                                        <p:attrNameLst>
                                          <p:attrName>ppt_x</p:attrName>
                                          <p:attrName>ppt_y</p:attrName>
                                        </p:attrNameLst>
                                      </p:cBhvr>
                                      <p:rCtr x="0" y="2882"/>
                                    </p:animMotion>
                                  </p:childTnLst>
                                </p:cTn>
                              </p:par>
                              <p:par>
                                <p:cTn id="55" presetID="10" presetClass="entr" presetSubtype="0" fill="hold" nodeType="withEffect">
                                  <p:stCondLst>
                                    <p:cond delay="100"/>
                                  </p:stCondLst>
                                  <p:childTnLst>
                                    <p:set>
                                      <p:cBhvr>
                                        <p:cTn id="56" dur="1" fill="hold">
                                          <p:stCondLst>
                                            <p:cond delay="0"/>
                                          </p:stCondLst>
                                        </p:cTn>
                                        <p:tgtEl>
                                          <p:spTgt spid="1613"/>
                                        </p:tgtEl>
                                        <p:attrNameLst>
                                          <p:attrName>style.visibility</p:attrName>
                                        </p:attrNameLst>
                                      </p:cBhvr>
                                      <p:to>
                                        <p:strVal val="visible"/>
                                      </p:to>
                                    </p:set>
                                    <p:animEffect transition="in" filter="fade">
                                      <p:cBhvr>
                                        <p:cTn id="57" dur="750"/>
                                        <p:tgtEl>
                                          <p:spTgt spid="1613"/>
                                        </p:tgtEl>
                                      </p:cBhvr>
                                    </p:animEffect>
                                  </p:childTnLst>
                                </p:cTn>
                              </p:par>
                              <p:par>
                                <p:cTn id="58" presetID="42" presetClass="path" presetSubtype="0" decel="100000" fill="hold" nodeType="withEffect">
                                  <p:stCondLst>
                                    <p:cond delay="100"/>
                                  </p:stCondLst>
                                  <p:childTnLst>
                                    <p:animMotion origin="layout" path="M -3.41588E-6 3.20926E-6 L -3.41588E-6 0.05765 " pathEditMode="relative" rAng="0" ptsTypes="AA">
                                      <p:cBhvr>
                                        <p:cTn id="59" dur="750" spd="-100000" fill="hold"/>
                                        <p:tgtEl>
                                          <p:spTgt spid="1613"/>
                                        </p:tgtEl>
                                        <p:attrNameLst>
                                          <p:attrName>ppt_x</p:attrName>
                                          <p:attrName>ppt_y</p:attrName>
                                        </p:attrNameLst>
                                      </p:cBhvr>
                                      <p:rCtr x="0" y="2882"/>
                                    </p:animMotion>
                                  </p:childTnLst>
                                </p:cTn>
                              </p:par>
                              <p:par>
                                <p:cTn id="60" presetID="10" presetClass="entr" presetSubtype="0" fill="hold" nodeType="withEffect">
                                  <p:stCondLst>
                                    <p:cond delay="100"/>
                                  </p:stCondLst>
                                  <p:childTnLst>
                                    <p:set>
                                      <p:cBhvr>
                                        <p:cTn id="61" dur="1" fill="hold">
                                          <p:stCondLst>
                                            <p:cond delay="0"/>
                                          </p:stCondLst>
                                        </p:cTn>
                                        <p:tgtEl>
                                          <p:spTgt spid="1609"/>
                                        </p:tgtEl>
                                        <p:attrNameLst>
                                          <p:attrName>style.visibility</p:attrName>
                                        </p:attrNameLst>
                                      </p:cBhvr>
                                      <p:to>
                                        <p:strVal val="visible"/>
                                      </p:to>
                                    </p:set>
                                    <p:animEffect transition="in" filter="fade">
                                      <p:cBhvr>
                                        <p:cTn id="62" dur="750"/>
                                        <p:tgtEl>
                                          <p:spTgt spid="1609"/>
                                        </p:tgtEl>
                                      </p:cBhvr>
                                    </p:animEffect>
                                  </p:childTnLst>
                                </p:cTn>
                              </p:par>
                              <p:par>
                                <p:cTn id="63" presetID="42" presetClass="path" presetSubtype="0" decel="100000" fill="hold" nodeType="withEffect">
                                  <p:stCondLst>
                                    <p:cond delay="100"/>
                                  </p:stCondLst>
                                  <p:childTnLst>
                                    <p:animMotion origin="layout" path="M -1.85346E-6 6.8089E-8 L -1.85346E-6 0.05765 " pathEditMode="relative" rAng="0" ptsTypes="AA">
                                      <p:cBhvr>
                                        <p:cTn id="64" dur="750" spd="-100000" fill="hold"/>
                                        <p:tgtEl>
                                          <p:spTgt spid="1609"/>
                                        </p:tgtEl>
                                        <p:attrNameLst>
                                          <p:attrName>ppt_x</p:attrName>
                                          <p:attrName>ppt_y</p:attrName>
                                        </p:attrNameLst>
                                      </p:cBhvr>
                                      <p:rCtr x="0" y="2882"/>
                                    </p:animMotion>
                                  </p:childTnLst>
                                </p:cTn>
                              </p:par>
                              <p:par>
                                <p:cTn id="65" presetID="10" presetClass="entr" presetSubtype="0" fill="hold" nodeType="withEffect">
                                  <p:stCondLst>
                                    <p:cond delay="100"/>
                                  </p:stCondLst>
                                  <p:childTnLst>
                                    <p:set>
                                      <p:cBhvr>
                                        <p:cTn id="66" dur="1" fill="hold">
                                          <p:stCondLst>
                                            <p:cond delay="0"/>
                                          </p:stCondLst>
                                        </p:cTn>
                                        <p:tgtEl>
                                          <p:spTgt spid="1829"/>
                                        </p:tgtEl>
                                        <p:attrNameLst>
                                          <p:attrName>style.visibility</p:attrName>
                                        </p:attrNameLst>
                                      </p:cBhvr>
                                      <p:to>
                                        <p:strVal val="visible"/>
                                      </p:to>
                                    </p:set>
                                    <p:animEffect transition="in" filter="fade">
                                      <p:cBhvr>
                                        <p:cTn id="67" dur="750"/>
                                        <p:tgtEl>
                                          <p:spTgt spid="1829"/>
                                        </p:tgtEl>
                                      </p:cBhvr>
                                    </p:animEffect>
                                  </p:childTnLst>
                                </p:cTn>
                              </p:par>
                              <p:par>
                                <p:cTn id="68" presetID="42" presetClass="path" presetSubtype="0" decel="100000" fill="hold" nodeType="withEffect">
                                  <p:stCondLst>
                                    <p:cond delay="100"/>
                                  </p:stCondLst>
                                  <p:childTnLst>
                                    <p:animMotion origin="layout" path="M -8.90988E-7 1.18929E-6 L -8.90988E-7 0.05765 " pathEditMode="relative" rAng="0" ptsTypes="AA">
                                      <p:cBhvr>
                                        <p:cTn id="69" dur="750" spd="-100000" fill="hold"/>
                                        <p:tgtEl>
                                          <p:spTgt spid="1829"/>
                                        </p:tgtEl>
                                        <p:attrNameLst>
                                          <p:attrName>ppt_x</p:attrName>
                                          <p:attrName>ppt_y</p:attrName>
                                        </p:attrNameLst>
                                      </p:cBhvr>
                                      <p:rCtr x="0" y="2882"/>
                                    </p:animMotion>
                                  </p:childTnLst>
                                </p:cTn>
                              </p:par>
                              <p:par>
                                <p:cTn id="70" presetID="10" presetClass="entr" presetSubtype="0" fill="hold" nodeType="withEffect">
                                  <p:stCondLst>
                                    <p:cond delay="0"/>
                                  </p:stCondLst>
                                  <p:childTnLst>
                                    <p:set>
                                      <p:cBhvr>
                                        <p:cTn id="71" dur="1" fill="hold">
                                          <p:stCondLst>
                                            <p:cond delay="0"/>
                                          </p:stCondLst>
                                        </p:cTn>
                                        <p:tgtEl>
                                          <p:spTgt spid="1428"/>
                                        </p:tgtEl>
                                        <p:attrNameLst>
                                          <p:attrName>style.visibility</p:attrName>
                                        </p:attrNameLst>
                                      </p:cBhvr>
                                      <p:to>
                                        <p:strVal val="visible"/>
                                      </p:to>
                                    </p:set>
                                    <p:animEffect transition="in" filter="fade">
                                      <p:cBhvr>
                                        <p:cTn id="72" dur="750"/>
                                        <p:tgtEl>
                                          <p:spTgt spid="1428"/>
                                        </p:tgtEl>
                                      </p:cBhvr>
                                    </p:animEffect>
                                  </p:childTnLst>
                                </p:cTn>
                              </p:par>
                              <p:par>
                                <p:cTn id="73" presetID="42" presetClass="path" presetSubtype="0" decel="100000" fill="hold" nodeType="withEffect">
                                  <p:stCondLst>
                                    <p:cond delay="0"/>
                                  </p:stCondLst>
                                  <p:childTnLst>
                                    <p:animMotion origin="layout" path="M -2.29512E-6 -2.72356E-7 L -2.29512E-6 0.05765 " pathEditMode="relative" rAng="0" ptsTypes="AA">
                                      <p:cBhvr>
                                        <p:cTn id="74" dur="750" spd="-100000" fill="hold"/>
                                        <p:tgtEl>
                                          <p:spTgt spid="1428"/>
                                        </p:tgtEl>
                                        <p:attrNameLst>
                                          <p:attrName>ppt_x</p:attrName>
                                          <p:attrName>ppt_y</p:attrName>
                                        </p:attrNameLst>
                                      </p:cBhvr>
                                      <p:rCtr x="0" y="2882"/>
                                    </p:animMotion>
                                  </p:childTnLst>
                                </p:cTn>
                              </p:par>
                              <p:par>
                                <p:cTn id="75" presetID="10" presetClass="entr" presetSubtype="0" fill="hold" nodeType="withEffect">
                                  <p:stCondLst>
                                    <p:cond delay="0"/>
                                  </p:stCondLst>
                                  <p:childTnLst>
                                    <p:set>
                                      <p:cBhvr>
                                        <p:cTn id="76" dur="1" fill="hold">
                                          <p:stCondLst>
                                            <p:cond delay="0"/>
                                          </p:stCondLst>
                                        </p:cTn>
                                        <p:tgtEl>
                                          <p:spTgt spid="1550"/>
                                        </p:tgtEl>
                                        <p:attrNameLst>
                                          <p:attrName>style.visibility</p:attrName>
                                        </p:attrNameLst>
                                      </p:cBhvr>
                                      <p:to>
                                        <p:strVal val="visible"/>
                                      </p:to>
                                    </p:set>
                                    <p:animEffect transition="in" filter="fade">
                                      <p:cBhvr>
                                        <p:cTn id="77" dur="750"/>
                                        <p:tgtEl>
                                          <p:spTgt spid="1550"/>
                                        </p:tgtEl>
                                      </p:cBhvr>
                                    </p:animEffect>
                                  </p:childTnLst>
                                </p:cTn>
                              </p:par>
                              <p:par>
                                <p:cTn id="78" presetID="42" presetClass="path" presetSubtype="0" decel="100000" fill="hold" nodeType="withEffect">
                                  <p:stCondLst>
                                    <p:cond delay="0"/>
                                  </p:stCondLst>
                                  <p:childTnLst>
                                    <p:animMotion origin="layout" path="M 1.02119E-6 1.23468E-6 L 1.02119E-6 0.05765 " pathEditMode="relative" rAng="0" ptsTypes="AA">
                                      <p:cBhvr>
                                        <p:cTn id="79" dur="750" spd="-100000" fill="hold"/>
                                        <p:tgtEl>
                                          <p:spTgt spid="1550"/>
                                        </p:tgtEl>
                                        <p:attrNameLst>
                                          <p:attrName>ppt_x</p:attrName>
                                          <p:attrName>ppt_y</p:attrName>
                                        </p:attrNameLst>
                                      </p:cBhvr>
                                      <p:rCtr x="0" y="2882"/>
                                    </p:animMotion>
                                  </p:childTnLst>
                                </p:cTn>
                              </p:par>
                              <p:par>
                                <p:cTn id="80" presetID="10" presetClass="entr" presetSubtype="0" fill="hold" nodeType="withEffect">
                                  <p:stCondLst>
                                    <p:cond delay="0"/>
                                  </p:stCondLst>
                                  <p:childTnLst>
                                    <p:set>
                                      <p:cBhvr>
                                        <p:cTn id="81" dur="1" fill="hold">
                                          <p:stCondLst>
                                            <p:cond delay="0"/>
                                          </p:stCondLst>
                                        </p:cTn>
                                        <p:tgtEl>
                                          <p:spTgt spid="1540"/>
                                        </p:tgtEl>
                                        <p:attrNameLst>
                                          <p:attrName>style.visibility</p:attrName>
                                        </p:attrNameLst>
                                      </p:cBhvr>
                                      <p:to>
                                        <p:strVal val="visible"/>
                                      </p:to>
                                    </p:set>
                                    <p:animEffect transition="in" filter="fade">
                                      <p:cBhvr>
                                        <p:cTn id="82" dur="750"/>
                                        <p:tgtEl>
                                          <p:spTgt spid="1540"/>
                                        </p:tgtEl>
                                      </p:cBhvr>
                                    </p:animEffect>
                                  </p:childTnLst>
                                </p:cTn>
                              </p:par>
                              <p:par>
                                <p:cTn id="83" presetID="42" presetClass="path" presetSubtype="0" decel="100000" fill="hold" nodeType="withEffect">
                                  <p:stCondLst>
                                    <p:cond delay="0"/>
                                  </p:stCondLst>
                                  <p:childTnLst>
                                    <p:animMotion origin="layout" path="M 3.0891E-7 4.27145E-6 L 3.0891E-7 0.05764 " pathEditMode="relative" rAng="0" ptsTypes="AA">
                                      <p:cBhvr>
                                        <p:cTn id="84" dur="750" spd="-100000" fill="hold"/>
                                        <p:tgtEl>
                                          <p:spTgt spid="1540"/>
                                        </p:tgtEl>
                                        <p:attrNameLst>
                                          <p:attrName>ppt_x</p:attrName>
                                          <p:attrName>ppt_y</p:attrName>
                                        </p:attrNameLst>
                                      </p:cBhvr>
                                      <p:rCtr x="0" y="2882"/>
                                    </p:animMotion>
                                  </p:childTnLst>
                                </p:cTn>
                              </p:par>
                            </p:childTnLst>
                          </p:cTn>
                        </p:par>
                        <p:par>
                          <p:cTn id="85" fill="hold">
                            <p:stCondLst>
                              <p:cond delay="850"/>
                            </p:stCondLst>
                            <p:childTnLst>
                              <p:par>
                                <p:cTn id="86" presetID="26" presetClass="emph" presetSubtype="0" repeatCount="indefinite" fill="hold" nodeType="afterEffect">
                                  <p:stCondLst>
                                    <p:cond delay="0"/>
                                  </p:stCondLst>
                                  <p:childTnLst>
                                    <p:animEffect transition="out" filter="fade">
                                      <p:cBhvr>
                                        <p:cTn id="87" dur="1500" tmFilter="0, 0; .2, .5; .8, .5; 1, 0"/>
                                        <p:tgtEl>
                                          <p:spTgt spid="1550"/>
                                        </p:tgtEl>
                                      </p:cBhvr>
                                    </p:animEffect>
                                    <p:animScale>
                                      <p:cBhvr>
                                        <p:cTn id="88" dur="750" autoRev="1" fill="hold"/>
                                        <p:tgtEl>
                                          <p:spTgt spid="1550"/>
                                        </p:tgtEl>
                                      </p:cBhvr>
                                      <p:by x="105000" y="105000"/>
                                    </p:animScale>
                                  </p:childTnLst>
                                </p:cTn>
                              </p:par>
                              <p:par>
                                <p:cTn id="89" presetID="26" presetClass="emph" presetSubtype="0" repeatCount="indefinite" fill="hold" nodeType="withEffect">
                                  <p:stCondLst>
                                    <p:cond delay="0"/>
                                  </p:stCondLst>
                                  <p:childTnLst>
                                    <p:animEffect transition="out" filter="fade">
                                      <p:cBhvr>
                                        <p:cTn id="90" dur="1500" tmFilter="0, 0; .2, .5; .8, .5; 1, 0"/>
                                        <p:tgtEl>
                                          <p:spTgt spid="1540"/>
                                        </p:tgtEl>
                                      </p:cBhvr>
                                    </p:animEffect>
                                    <p:animScale>
                                      <p:cBhvr>
                                        <p:cTn id="91" dur="750" autoRev="1" fill="hold"/>
                                        <p:tgtEl>
                                          <p:spTgt spid="1540"/>
                                        </p:tgtEl>
                                      </p:cBhvr>
                                      <p:by x="105000" y="105000"/>
                                    </p:animScale>
                                  </p:childTnLst>
                                </p:cTn>
                              </p:par>
                              <p:par>
                                <p:cTn id="92" presetID="21" presetClass="entr" presetSubtype="1" fill="hold" nodeType="withEffect">
                                  <p:stCondLst>
                                    <p:cond delay="0"/>
                                  </p:stCondLst>
                                  <p:childTnLst>
                                    <p:set>
                                      <p:cBhvr>
                                        <p:cTn id="93" dur="1" fill="hold">
                                          <p:stCondLst>
                                            <p:cond delay="0"/>
                                          </p:stCondLst>
                                        </p:cTn>
                                        <p:tgtEl>
                                          <p:spTgt spid="689"/>
                                        </p:tgtEl>
                                        <p:attrNameLst>
                                          <p:attrName>style.visibility</p:attrName>
                                        </p:attrNameLst>
                                      </p:cBhvr>
                                      <p:to>
                                        <p:strVal val="visible"/>
                                      </p:to>
                                    </p:set>
                                    <p:animEffect transition="in" filter="wheel(1)">
                                      <p:cBhvr>
                                        <p:cTn id="94" dur="1500"/>
                                        <p:tgtEl>
                                          <p:spTgt spid="689"/>
                                        </p:tgtEl>
                                      </p:cBhvr>
                                    </p:animEffect>
                                  </p:childTnLst>
                                </p:cTn>
                              </p:par>
                              <p:par>
                                <p:cTn id="95" presetID="21" presetClass="entr" presetSubtype="1" fill="hold" nodeType="withEffect">
                                  <p:stCondLst>
                                    <p:cond delay="0"/>
                                  </p:stCondLst>
                                  <p:childTnLst>
                                    <p:set>
                                      <p:cBhvr>
                                        <p:cTn id="96" dur="1" fill="hold">
                                          <p:stCondLst>
                                            <p:cond delay="0"/>
                                          </p:stCondLst>
                                        </p:cTn>
                                        <p:tgtEl>
                                          <p:spTgt spid="717"/>
                                        </p:tgtEl>
                                        <p:attrNameLst>
                                          <p:attrName>style.visibility</p:attrName>
                                        </p:attrNameLst>
                                      </p:cBhvr>
                                      <p:to>
                                        <p:strVal val="visible"/>
                                      </p:to>
                                    </p:set>
                                    <p:animEffect transition="in" filter="wheel(1)">
                                      <p:cBhvr>
                                        <p:cTn id="97" dur="1500"/>
                                        <p:tgtEl>
                                          <p:spTgt spid="717"/>
                                        </p:tgtEl>
                                      </p:cBhvr>
                                    </p:animEffect>
                                  </p:childTnLst>
                                </p:cTn>
                              </p:par>
                              <p:par>
                                <p:cTn id="98" presetID="10" presetClass="entr" presetSubtype="0" fill="hold" nodeType="withEffect">
                                  <p:stCondLst>
                                    <p:cond delay="250"/>
                                  </p:stCondLst>
                                  <p:childTnLst>
                                    <p:set>
                                      <p:cBhvr>
                                        <p:cTn id="99" dur="1" fill="hold">
                                          <p:stCondLst>
                                            <p:cond delay="0"/>
                                          </p:stCondLst>
                                        </p:cTn>
                                        <p:tgtEl>
                                          <p:spTgt spid="787"/>
                                        </p:tgtEl>
                                        <p:attrNameLst>
                                          <p:attrName>style.visibility</p:attrName>
                                        </p:attrNameLst>
                                      </p:cBhvr>
                                      <p:to>
                                        <p:strVal val="visible"/>
                                      </p:to>
                                    </p:set>
                                    <p:animEffect transition="in" filter="fade">
                                      <p:cBhvr>
                                        <p:cTn id="100" dur="500"/>
                                        <p:tgtEl>
                                          <p:spTgt spid="787"/>
                                        </p:tgtEl>
                                      </p:cBhvr>
                                    </p:animEffect>
                                  </p:childTnLst>
                                </p:cTn>
                              </p:par>
                              <p:par>
                                <p:cTn id="101" presetID="10" presetClass="entr" presetSubtype="0" fill="hold" grpId="0" nodeType="withEffect">
                                  <p:stCondLst>
                                    <p:cond delay="400"/>
                                  </p:stCondLst>
                                  <p:childTnLst>
                                    <p:set>
                                      <p:cBhvr>
                                        <p:cTn id="102" dur="1" fill="hold">
                                          <p:stCondLst>
                                            <p:cond delay="0"/>
                                          </p:stCondLst>
                                        </p:cTn>
                                        <p:tgtEl>
                                          <p:spTgt spid="783"/>
                                        </p:tgtEl>
                                        <p:attrNameLst>
                                          <p:attrName>style.visibility</p:attrName>
                                        </p:attrNameLst>
                                      </p:cBhvr>
                                      <p:to>
                                        <p:strVal val="visible"/>
                                      </p:to>
                                    </p:set>
                                    <p:animEffect transition="in" filter="fade">
                                      <p:cBhvr>
                                        <p:cTn id="103" dur="500"/>
                                        <p:tgtEl>
                                          <p:spTgt spid="783"/>
                                        </p:tgtEl>
                                      </p:cBhvr>
                                    </p:animEffect>
                                  </p:childTnLst>
                                </p:cTn>
                              </p:par>
                              <p:par>
                                <p:cTn id="104" presetID="10" presetClass="entr" presetSubtype="0" fill="hold" grpId="0" nodeType="withEffect">
                                  <p:stCondLst>
                                    <p:cond delay="400"/>
                                  </p:stCondLst>
                                  <p:childTnLst>
                                    <p:set>
                                      <p:cBhvr>
                                        <p:cTn id="105" dur="1" fill="hold">
                                          <p:stCondLst>
                                            <p:cond delay="0"/>
                                          </p:stCondLst>
                                        </p:cTn>
                                        <p:tgtEl>
                                          <p:spTgt spid="785"/>
                                        </p:tgtEl>
                                        <p:attrNameLst>
                                          <p:attrName>style.visibility</p:attrName>
                                        </p:attrNameLst>
                                      </p:cBhvr>
                                      <p:to>
                                        <p:strVal val="visible"/>
                                      </p:to>
                                    </p:set>
                                    <p:animEffect transition="in" filter="fade">
                                      <p:cBhvr>
                                        <p:cTn id="106" dur="500"/>
                                        <p:tgtEl>
                                          <p:spTgt spid="785"/>
                                        </p:tgtEl>
                                      </p:cBhvr>
                                    </p:animEffect>
                                  </p:childTnLst>
                                </p:cTn>
                              </p:par>
                              <p:par>
                                <p:cTn id="107" presetID="27" presetClass="emph" presetSubtype="0" repeatCount="indefinite" fill="remove" grpId="1" nodeType="withEffect">
                                  <p:stCondLst>
                                    <p:cond delay="400"/>
                                  </p:stCondLst>
                                  <p:childTnLst>
                                    <p:animClr clrSpc="rgb" dir="cw">
                                      <p:cBhvr override="childStyle">
                                        <p:cTn id="108" dur="750" autoRev="1" fill="remove"/>
                                        <p:tgtEl>
                                          <p:spTgt spid="785"/>
                                        </p:tgtEl>
                                        <p:attrNameLst>
                                          <p:attrName>style.color</p:attrName>
                                        </p:attrNameLst>
                                      </p:cBhvr>
                                      <p:to>
                                        <a:schemeClr val="bg1"/>
                                      </p:to>
                                    </p:animClr>
                                    <p:animClr clrSpc="rgb" dir="cw">
                                      <p:cBhvr>
                                        <p:cTn id="109" dur="750" autoRev="1" fill="remove"/>
                                        <p:tgtEl>
                                          <p:spTgt spid="785"/>
                                        </p:tgtEl>
                                        <p:attrNameLst>
                                          <p:attrName>fillcolor</p:attrName>
                                        </p:attrNameLst>
                                      </p:cBhvr>
                                      <p:to>
                                        <a:schemeClr val="bg1"/>
                                      </p:to>
                                    </p:animClr>
                                    <p:set>
                                      <p:cBhvr>
                                        <p:cTn id="110" dur="750" autoRev="1" fill="remove"/>
                                        <p:tgtEl>
                                          <p:spTgt spid="785"/>
                                        </p:tgtEl>
                                        <p:attrNameLst>
                                          <p:attrName>fill.type</p:attrName>
                                        </p:attrNameLst>
                                      </p:cBhvr>
                                      <p:to>
                                        <p:strVal val="solid"/>
                                      </p:to>
                                    </p:set>
                                    <p:set>
                                      <p:cBhvr>
                                        <p:cTn id="111" dur="750" autoRev="1" fill="remove"/>
                                        <p:tgtEl>
                                          <p:spTgt spid="785"/>
                                        </p:tgtEl>
                                        <p:attrNameLst>
                                          <p:attrName>fill.on</p:attrName>
                                        </p:attrNameLst>
                                      </p:cBhvr>
                                      <p:to>
                                        <p:strVal val="true"/>
                                      </p:to>
                                    </p:set>
                                  </p:childTnLst>
                                </p:cTn>
                              </p:par>
                              <p:par>
                                <p:cTn id="112" presetID="26" presetClass="emph" presetSubtype="0" repeatCount="indefinite" fill="hold" grpId="2" nodeType="withEffect">
                                  <p:stCondLst>
                                    <p:cond delay="400"/>
                                  </p:stCondLst>
                                  <p:childTnLst>
                                    <p:animEffect transition="out" filter="fade">
                                      <p:cBhvr>
                                        <p:cTn id="113" dur="1500" tmFilter="0, 0; .2, .5; .8, .5; 1, 0"/>
                                        <p:tgtEl>
                                          <p:spTgt spid="785"/>
                                        </p:tgtEl>
                                      </p:cBhvr>
                                    </p:animEffect>
                                    <p:animScale>
                                      <p:cBhvr>
                                        <p:cTn id="114" dur="750" autoRev="1" fill="hold"/>
                                        <p:tgtEl>
                                          <p:spTgt spid="785"/>
                                        </p:tgtEl>
                                      </p:cBhvr>
                                      <p:by x="105000" y="105000"/>
                                    </p:animScale>
                                  </p:childTnLst>
                                </p:cTn>
                              </p:par>
                              <p:par>
                                <p:cTn id="115" presetID="10" presetClass="entr" presetSubtype="0" fill="hold" grpId="0" nodeType="withEffect">
                                  <p:stCondLst>
                                    <p:cond delay="400"/>
                                  </p:stCondLst>
                                  <p:childTnLst>
                                    <p:set>
                                      <p:cBhvr>
                                        <p:cTn id="116" dur="1" fill="hold">
                                          <p:stCondLst>
                                            <p:cond delay="0"/>
                                          </p:stCondLst>
                                        </p:cTn>
                                        <p:tgtEl>
                                          <p:spTgt spid="784"/>
                                        </p:tgtEl>
                                        <p:attrNameLst>
                                          <p:attrName>style.visibility</p:attrName>
                                        </p:attrNameLst>
                                      </p:cBhvr>
                                      <p:to>
                                        <p:strVal val="visible"/>
                                      </p:to>
                                    </p:set>
                                    <p:animEffect transition="in" filter="fade">
                                      <p:cBhvr>
                                        <p:cTn id="117" dur="500"/>
                                        <p:tgtEl>
                                          <p:spTgt spid="784"/>
                                        </p:tgtEl>
                                      </p:cBhvr>
                                    </p:animEffect>
                                  </p:childTnLst>
                                </p:cTn>
                              </p:par>
                              <p:par>
                                <p:cTn id="118" presetID="27" presetClass="emph" presetSubtype="0" repeatCount="indefinite" fill="remove" grpId="1" nodeType="withEffect">
                                  <p:stCondLst>
                                    <p:cond delay="400"/>
                                  </p:stCondLst>
                                  <p:childTnLst>
                                    <p:animClr clrSpc="rgb" dir="cw">
                                      <p:cBhvr override="childStyle">
                                        <p:cTn id="119" dur="750" autoRev="1" fill="remove"/>
                                        <p:tgtEl>
                                          <p:spTgt spid="784"/>
                                        </p:tgtEl>
                                        <p:attrNameLst>
                                          <p:attrName>style.color</p:attrName>
                                        </p:attrNameLst>
                                      </p:cBhvr>
                                      <p:to>
                                        <a:schemeClr val="bg1"/>
                                      </p:to>
                                    </p:animClr>
                                    <p:animClr clrSpc="rgb" dir="cw">
                                      <p:cBhvr>
                                        <p:cTn id="120" dur="750" autoRev="1" fill="remove"/>
                                        <p:tgtEl>
                                          <p:spTgt spid="784"/>
                                        </p:tgtEl>
                                        <p:attrNameLst>
                                          <p:attrName>fillcolor</p:attrName>
                                        </p:attrNameLst>
                                      </p:cBhvr>
                                      <p:to>
                                        <a:schemeClr val="bg1"/>
                                      </p:to>
                                    </p:animClr>
                                    <p:set>
                                      <p:cBhvr>
                                        <p:cTn id="121" dur="750" autoRev="1" fill="remove"/>
                                        <p:tgtEl>
                                          <p:spTgt spid="784"/>
                                        </p:tgtEl>
                                        <p:attrNameLst>
                                          <p:attrName>fill.type</p:attrName>
                                        </p:attrNameLst>
                                      </p:cBhvr>
                                      <p:to>
                                        <p:strVal val="solid"/>
                                      </p:to>
                                    </p:set>
                                    <p:set>
                                      <p:cBhvr>
                                        <p:cTn id="122" dur="750" autoRev="1" fill="remove"/>
                                        <p:tgtEl>
                                          <p:spTgt spid="784"/>
                                        </p:tgtEl>
                                        <p:attrNameLst>
                                          <p:attrName>fill.on</p:attrName>
                                        </p:attrNameLst>
                                      </p:cBhvr>
                                      <p:to>
                                        <p:strVal val="true"/>
                                      </p:to>
                                    </p:set>
                                  </p:childTnLst>
                                </p:cTn>
                              </p:par>
                              <p:par>
                                <p:cTn id="123" presetID="26" presetClass="emph" presetSubtype="0" repeatCount="indefinite" fill="hold" grpId="2" nodeType="withEffect">
                                  <p:stCondLst>
                                    <p:cond delay="400"/>
                                  </p:stCondLst>
                                  <p:childTnLst>
                                    <p:animEffect transition="out" filter="fade">
                                      <p:cBhvr>
                                        <p:cTn id="124" dur="1500" tmFilter="0, 0; .2, .5; .8, .5; 1, 0"/>
                                        <p:tgtEl>
                                          <p:spTgt spid="784"/>
                                        </p:tgtEl>
                                      </p:cBhvr>
                                    </p:animEffect>
                                    <p:animScale>
                                      <p:cBhvr>
                                        <p:cTn id="125" dur="750" autoRev="1" fill="hold"/>
                                        <p:tgtEl>
                                          <p:spTgt spid="784"/>
                                        </p:tgtEl>
                                      </p:cBhvr>
                                      <p:by x="105000" y="105000"/>
                                    </p:animScale>
                                  </p:childTnLst>
                                </p:cTn>
                              </p:par>
                              <p:par>
                                <p:cTn id="126" presetID="10" presetClass="entr" presetSubtype="0" fill="hold" grpId="0" nodeType="withEffect">
                                  <p:stCondLst>
                                    <p:cond delay="400"/>
                                  </p:stCondLst>
                                  <p:childTnLst>
                                    <p:set>
                                      <p:cBhvr>
                                        <p:cTn id="127" dur="1" fill="hold">
                                          <p:stCondLst>
                                            <p:cond delay="0"/>
                                          </p:stCondLst>
                                        </p:cTn>
                                        <p:tgtEl>
                                          <p:spTgt spid="786"/>
                                        </p:tgtEl>
                                        <p:attrNameLst>
                                          <p:attrName>style.visibility</p:attrName>
                                        </p:attrNameLst>
                                      </p:cBhvr>
                                      <p:to>
                                        <p:strVal val="visible"/>
                                      </p:to>
                                    </p:set>
                                    <p:animEffect transition="in" filter="fade">
                                      <p:cBhvr>
                                        <p:cTn id="128" dur="500"/>
                                        <p:tgtEl>
                                          <p:spTgt spid="786"/>
                                        </p:tgtEl>
                                      </p:cBhvr>
                                    </p:animEffect>
                                  </p:childTnLst>
                                </p:cTn>
                              </p:par>
                              <p:par>
                                <p:cTn id="129" presetID="27" presetClass="emph" presetSubtype="0" repeatCount="indefinite" fill="remove" grpId="1" nodeType="withEffect">
                                  <p:stCondLst>
                                    <p:cond delay="400"/>
                                  </p:stCondLst>
                                  <p:childTnLst>
                                    <p:animClr clrSpc="rgb" dir="cw">
                                      <p:cBhvr override="childStyle">
                                        <p:cTn id="130" dur="750" autoRev="1" fill="remove"/>
                                        <p:tgtEl>
                                          <p:spTgt spid="786"/>
                                        </p:tgtEl>
                                        <p:attrNameLst>
                                          <p:attrName>style.color</p:attrName>
                                        </p:attrNameLst>
                                      </p:cBhvr>
                                      <p:to>
                                        <a:schemeClr val="bg1"/>
                                      </p:to>
                                    </p:animClr>
                                    <p:animClr clrSpc="rgb" dir="cw">
                                      <p:cBhvr>
                                        <p:cTn id="131" dur="750" autoRev="1" fill="remove"/>
                                        <p:tgtEl>
                                          <p:spTgt spid="786"/>
                                        </p:tgtEl>
                                        <p:attrNameLst>
                                          <p:attrName>fillcolor</p:attrName>
                                        </p:attrNameLst>
                                      </p:cBhvr>
                                      <p:to>
                                        <a:schemeClr val="bg1"/>
                                      </p:to>
                                    </p:animClr>
                                    <p:set>
                                      <p:cBhvr>
                                        <p:cTn id="132" dur="750" autoRev="1" fill="remove"/>
                                        <p:tgtEl>
                                          <p:spTgt spid="786"/>
                                        </p:tgtEl>
                                        <p:attrNameLst>
                                          <p:attrName>fill.type</p:attrName>
                                        </p:attrNameLst>
                                      </p:cBhvr>
                                      <p:to>
                                        <p:strVal val="solid"/>
                                      </p:to>
                                    </p:set>
                                    <p:set>
                                      <p:cBhvr>
                                        <p:cTn id="133" dur="750" autoRev="1" fill="remove"/>
                                        <p:tgtEl>
                                          <p:spTgt spid="786"/>
                                        </p:tgtEl>
                                        <p:attrNameLst>
                                          <p:attrName>fill.on</p:attrName>
                                        </p:attrNameLst>
                                      </p:cBhvr>
                                      <p:to>
                                        <p:strVal val="true"/>
                                      </p:to>
                                    </p:set>
                                  </p:childTnLst>
                                </p:cTn>
                              </p:par>
                              <p:par>
                                <p:cTn id="134" presetID="26" presetClass="emph" presetSubtype="0" repeatCount="indefinite" fill="hold" grpId="2" nodeType="withEffect">
                                  <p:stCondLst>
                                    <p:cond delay="400"/>
                                  </p:stCondLst>
                                  <p:childTnLst>
                                    <p:animEffect transition="out" filter="fade">
                                      <p:cBhvr>
                                        <p:cTn id="135" dur="1500" tmFilter="0, 0; .2, .5; .8, .5; 1, 0"/>
                                        <p:tgtEl>
                                          <p:spTgt spid="786"/>
                                        </p:tgtEl>
                                      </p:cBhvr>
                                    </p:animEffect>
                                    <p:animScale>
                                      <p:cBhvr>
                                        <p:cTn id="136" dur="750" autoRev="1" fill="hold"/>
                                        <p:tgtEl>
                                          <p:spTgt spid="786"/>
                                        </p:tgtEl>
                                      </p:cBhvr>
                                      <p:by x="105000" y="105000"/>
                                    </p:animScale>
                                  </p:childTnLst>
                                </p:cTn>
                              </p:par>
                              <p:par>
                                <p:cTn id="137" presetID="10" presetClass="entr" presetSubtype="0" fill="hold" grpId="0" nodeType="withEffect">
                                  <p:stCondLst>
                                    <p:cond delay="400"/>
                                  </p:stCondLst>
                                  <p:childTnLst>
                                    <p:set>
                                      <p:cBhvr>
                                        <p:cTn id="138" dur="1" fill="hold">
                                          <p:stCondLst>
                                            <p:cond delay="0"/>
                                          </p:stCondLst>
                                        </p:cTn>
                                        <p:tgtEl>
                                          <p:spTgt spid="1356"/>
                                        </p:tgtEl>
                                        <p:attrNameLst>
                                          <p:attrName>style.visibility</p:attrName>
                                        </p:attrNameLst>
                                      </p:cBhvr>
                                      <p:to>
                                        <p:strVal val="visible"/>
                                      </p:to>
                                    </p:set>
                                    <p:animEffect transition="in" filter="fade">
                                      <p:cBhvr>
                                        <p:cTn id="139" dur="500"/>
                                        <p:tgtEl>
                                          <p:spTgt spid="1356"/>
                                        </p:tgtEl>
                                      </p:cBhvr>
                                    </p:animEffect>
                                  </p:childTnLst>
                                </p:cTn>
                              </p:par>
                              <p:par>
                                <p:cTn id="140" presetID="27" presetClass="emph" presetSubtype="0" repeatCount="indefinite" fill="remove" grpId="1" nodeType="withEffect">
                                  <p:stCondLst>
                                    <p:cond delay="400"/>
                                  </p:stCondLst>
                                  <p:childTnLst>
                                    <p:animClr clrSpc="rgb" dir="cw">
                                      <p:cBhvr override="childStyle">
                                        <p:cTn id="141" dur="750" autoRev="1" fill="remove"/>
                                        <p:tgtEl>
                                          <p:spTgt spid="1356"/>
                                        </p:tgtEl>
                                        <p:attrNameLst>
                                          <p:attrName>style.color</p:attrName>
                                        </p:attrNameLst>
                                      </p:cBhvr>
                                      <p:to>
                                        <a:schemeClr val="bg1"/>
                                      </p:to>
                                    </p:animClr>
                                    <p:animClr clrSpc="rgb" dir="cw">
                                      <p:cBhvr>
                                        <p:cTn id="142" dur="750" autoRev="1" fill="remove"/>
                                        <p:tgtEl>
                                          <p:spTgt spid="1356"/>
                                        </p:tgtEl>
                                        <p:attrNameLst>
                                          <p:attrName>fillcolor</p:attrName>
                                        </p:attrNameLst>
                                      </p:cBhvr>
                                      <p:to>
                                        <a:schemeClr val="bg1"/>
                                      </p:to>
                                    </p:animClr>
                                    <p:set>
                                      <p:cBhvr>
                                        <p:cTn id="143" dur="750" autoRev="1" fill="remove"/>
                                        <p:tgtEl>
                                          <p:spTgt spid="1356"/>
                                        </p:tgtEl>
                                        <p:attrNameLst>
                                          <p:attrName>fill.type</p:attrName>
                                        </p:attrNameLst>
                                      </p:cBhvr>
                                      <p:to>
                                        <p:strVal val="solid"/>
                                      </p:to>
                                    </p:set>
                                    <p:set>
                                      <p:cBhvr>
                                        <p:cTn id="144" dur="750" autoRev="1" fill="remove"/>
                                        <p:tgtEl>
                                          <p:spTgt spid="1356"/>
                                        </p:tgtEl>
                                        <p:attrNameLst>
                                          <p:attrName>fill.on</p:attrName>
                                        </p:attrNameLst>
                                      </p:cBhvr>
                                      <p:to>
                                        <p:strVal val="true"/>
                                      </p:to>
                                    </p:set>
                                  </p:childTnLst>
                                </p:cTn>
                              </p:par>
                              <p:par>
                                <p:cTn id="145" presetID="26" presetClass="emph" presetSubtype="0" repeatCount="indefinite" fill="hold" grpId="2" nodeType="withEffect">
                                  <p:stCondLst>
                                    <p:cond delay="400"/>
                                  </p:stCondLst>
                                  <p:childTnLst>
                                    <p:animEffect transition="out" filter="fade">
                                      <p:cBhvr>
                                        <p:cTn id="146" dur="1500" tmFilter="0, 0; .2, .5; .8, .5; 1, 0"/>
                                        <p:tgtEl>
                                          <p:spTgt spid="1356"/>
                                        </p:tgtEl>
                                      </p:cBhvr>
                                    </p:animEffect>
                                    <p:animScale>
                                      <p:cBhvr>
                                        <p:cTn id="147" dur="750" autoRev="1" fill="hold"/>
                                        <p:tgtEl>
                                          <p:spTgt spid="1356"/>
                                        </p:tgtEl>
                                      </p:cBhvr>
                                      <p:by x="105000" y="105000"/>
                                    </p:animScale>
                                  </p:childTnLst>
                                </p:cTn>
                              </p:par>
                              <p:par>
                                <p:cTn id="148" presetID="10" presetClass="entr" presetSubtype="0" fill="hold" nodeType="withEffect">
                                  <p:stCondLst>
                                    <p:cond delay="450"/>
                                  </p:stCondLst>
                                  <p:childTnLst>
                                    <p:set>
                                      <p:cBhvr>
                                        <p:cTn id="149" dur="1" fill="hold">
                                          <p:stCondLst>
                                            <p:cond delay="0"/>
                                          </p:stCondLst>
                                        </p:cTn>
                                        <p:tgtEl>
                                          <p:spTgt spid="772"/>
                                        </p:tgtEl>
                                        <p:attrNameLst>
                                          <p:attrName>style.visibility</p:attrName>
                                        </p:attrNameLst>
                                      </p:cBhvr>
                                      <p:to>
                                        <p:strVal val="visible"/>
                                      </p:to>
                                    </p:set>
                                    <p:animEffect transition="in" filter="fade">
                                      <p:cBhvr>
                                        <p:cTn id="150" dur="500"/>
                                        <p:tgtEl>
                                          <p:spTgt spid="772"/>
                                        </p:tgtEl>
                                      </p:cBhvr>
                                    </p:animEffect>
                                  </p:childTnLst>
                                </p:cTn>
                              </p:par>
                              <p:par>
                                <p:cTn id="151" presetID="10" presetClass="entr" presetSubtype="0" fill="hold" nodeType="withEffect">
                                  <p:stCondLst>
                                    <p:cond delay="600"/>
                                  </p:stCondLst>
                                  <p:childTnLst>
                                    <p:set>
                                      <p:cBhvr>
                                        <p:cTn id="152" dur="1" fill="hold">
                                          <p:stCondLst>
                                            <p:cond delay="0"/>
                                          </p:stCondLst>
                                        </p:cTn>
                                        <p:tgtEl>
                                          <p:spTgt spid="1359"/>
                                        </p:tgtEl>
                                        <p:attrNameLst>
                                          <p:attrName>style.visibility</p:attrName>
                                        </p:attrNameLst>
                                      </p:cBhvr>
                                      <p:to>
                                        <p:strVal val="visible"/>
                                      </p:to>
                                    </p:set>
                                    <p:animEffect transition="in" filter="fade">
                                      <p:cBhvr>
                                        <p:cTn id="153" dur="500"/>
                                        <p:tgtEl>
                                          <p:spTgt spid="1359"/>
                                        </p:tgtEl>
                                      </p:cBhvr>
                                    </p:animEffect>
                                  </p:childTnLst>
                                </p:cTn>
                              </p:par>
                              <p:par>
                                <p:cTn id="154" presetID="10" presetClass="entr" presetSubtype="0" fill="hold" nodeType="withEffect">
                                  <p:stCondLst>
                                    <p:cond delay="600"/>
                                  </p:stCondLst>
                                  <p:childTnLst>
                                    <p:set>
                                      <p:cBhvr>
                                        <p:cTn id="155" dur="1" fill="hold">
                                          <p:stCondLst>
                                            <p:cond delay="0"/>
                                          </p:stCondLst>
                                        </p:cTn>
                                        <p:tgtEl>
                                          <p:spTgt spid="1362"/>
                                        </p:tgtEl>
                                        <p:attrNameLst>
                                          <p:attrName>style.visibility</p:attrName>
                                        </p:attrNameLst>
                                      </p:cBhvr>
                                      <p:to>
                                        <p:strVal val="visible"/>
                                      </p:to>
                                    </p:set>
                                    <p:animEffect transition="in" filter="fade">
                                      <p:cBhvr>
                                        <p:cTn id="156" dur="500"/>
                                        <p:tgtEl>
                                          <p:spTgt spid="1362"/>
                                        </p:tgtEl>
                                      </p:cBhvr>
                                    </p:animEffect>
                                  </p:childTnLst>
                                </p:cTn>
                              </p:par>
                              <p:par>
                                <p:cTn id="157" presetID="10" presetClass="entr" presetSubtype="0" fill="hold" nodeType="withEffect">
                                  <p:stCondLst>
                                    <p:cond delay="600"/>
                                  </p:stCondLst>
                                  <p:childTnLst>
                                    <p:set>
                                      <p:cBhvr>
                                        <p:cTn id="158" dur="1" fill="hold">
                                          <p:stCondLst>
                                            <p:cond delay="0"/>
                                          </p:stCondLst>
                                        </p:cTn>
                                        <p:tgtEl>
                                          <p:spTgt spid="1365"/>
                                        </p:tgtEl>
                                        <p:attrNameLst>
                                          <p:attrName>style.visibility</p:attrName>
                                        </p:attrNameLst>
                                      </p:cBhvr>
                                      <p:to>
                                        <p:strVal val="visible"/>
                                      </p:to>
                                    </p:set>
                                    <p:animEffect transition="in" filter="fade">
                                      <p:cBhvr>
                                        <p:cTn id="159" dur="500"/>
                                        <p:tgtEl>
                                          <p:spTgt spid="1365"/>
                                        </p:tgtEl>
                                      </p:cBhvr>
                                    </p:animEffect>
                                  </p:childTnLst>
                                </p:cTn>
                              </p:par>
                              <p:par>
                                <p:cTn id="160" presetID="8" presetClass="emph" presetSubtype="0" repeatCount="indefinite" fill="hold" nodeType="withEffect">
                                  <p:stCondLst>
                                    <p:cond delay="600"/>
                                  </p:stCondLst>
                                  <p:childTnLst>
                                    <p:animRot by="21600000">
                                      <p:cBhvr>
                                        <p:cTn id="161" dur="5000" fill="hold"/>
                                        <p:tgtEl>
                                          <p:spTgt spid="1359"/>
                                        </p:tgtEl>
                                        <p:attrNameLst>
                                          <p:attrName>r</p:attrName>
                                        </p:attrNameLst>
                                      </p:cBhvr>
                                    </p:animRot>
                                  </p:childTnLst>
                                </p:cTn>
                              </p:par>
                              <p:par>
                                <p:cTn id="162" presetID="8" presetClass="emph" presetSubtype="0" repeatCount="indefinite" fill="hold" nodeType="withEffect">
                                  <p:stCondLst>
                                    <p:cond delay="600"/>
                                  </p:stCondLst>
                                  <p:childTnLst>
                                    <p:animRot by="21600000">
                                      <p:cBhvr>
                                        <p:cTn id="163" dur="5000" fill="hold"/>
                                        <p:tgtEl>
                                          <p:spTgt spid="1362"/>
                                        </p:tgtEl>
                                        <p:attrNameLst>
                                          <p:attrName>r</p:attrName>
                                        </p:attrNameLst>
                                      </p:cBhvr>
                                    </p:animRot>
                                  </p:childTnLst>
                                </p:cTn>
                              </p:par>
                              <p:par>
                                <p:cTn id="164" presetID="8" presetClass="emph" presetSubtype="0" repeatCount="indefinite" fill="hold" nodeType="withEffect">
                                  <p:stCondLst>
                                    <p:cond delay="600"/>
                                  </p:stCondLst>
                                  <p:childTnLst>
                                    <p:animRot by="21600000">
                                      <p:cBhvr>
                                        <p:cTn id="165" dur="5000" fill="hold"/>
                                        <p:tgtEl>
                                          <p:spTgt spid="1365"/>
                                        </p:tgtEl>
                                        <p:attrNameLst>
                                          <p:attrName>r</p:attrName>
                                        </p:attrNameLst>
                                      </p:cBhvr>
                                    </p:animRot>
                                  </p:childTnLst>
                                </p:cTn>
                              </p:par>
                              <p:par>
                                <p:cTn id="166" presetID="10" presetClass="entr" presetSubtype="0" fill="hold" nodeType="withEffect">
                                  <p:stCondLst>
                                    <p:cond delay="550"/>
                                  </p:stCondLst>
                                  <p:childTnLst>
                                    <p:set>
                                      <p:cBhvr>
                                        <p:cTn id="167" dur="1" fill="hold">
                                          <p:stCondLst>
                                            <p:cond delay="0"/>
                                          </p:stCondLst>
                                        </p:cTn>
                                        <p:tgtEl>
                                          <p:spTgt spid="1680"/>
                                        </p:tgtEl>
                                        <p:attrNameLst>
                                          <p:attrName>style.visibility</p:attrName>
                                        </p:attrNameLst>
                                      </p:cBhvr>
                                      <p:to>
                                        <p:strVal val="visible"/>
                                      </p:to>
                                    </p:set>
                                    <p:animEffect transition="in" filter="fade">
                                      <p:cBhvr>
                                        <p:cTn id="168" dur="500"/>
                                        <p:tgtEl>
                                          <p:spTgt spid="1680"/>
                                        </p:tgtEl>
                                      </p:cBhvr>
                                    </p:animEffect>
                                  </p:childTnLst>
                                </p:cTn>
                              </p:par>
                              <p:par>
                                <p:cTn id="169" presetID="10" presetClass="entr" presetSubtype="0" fill="hold" grpId="2" nodeType="withEffect">
                                  <p:stCondLst>
                                    <p:cond delay="600"/>
                                  </p:stCondLst>
                                  <p:childTnLst>
                                    <p:set>
                                      <p:cBhvr>
                                        <p:cTn id="170" dur="1" fill="hold">
                                          <p:stCondLst>
                                            <p:cond delay="0"/>
                                          </p:stCondLst>
                                        </p:cTn>
                                        <p:tgtEl>
                                          <p:spTgt spid="1368"/>
                                        </p:tgtEl>
                                        <p:attrNameLst>
                                          <p:attrName>style.visibility</p:attrName>
                                        </p:attrNameLst>
                                      </p:cBhvr>
                                      <p:to>
                                        <p:strVal val="visible"/>
                                      </p:to>
                                    </p:set>
                                    <p:animEffect transition="in" filter="fade">
                                      <p:cBhvr>
                                        <p:cTn id="171" dur="500"/>
                                        <p:tgtEl>
                                          <p:spTgt spid="1368"/>
                                        </p:tgtEl>
                                      </p:cBhvr>
                                    </p:animEffect>
                                  </p:childTnLst>
                                </p:cTn>
                              </p:par>
                              <p:par>
                                <p:cTn id="172" presetID="10" presetClass="entr" presetSubtype="0" fill="hold" grpId="2" nodeType="withEffect">
                                  <p:stCondLst>
                                    <p:cond delay="600"/>
                                  </p:stCondLst>
                                  <p:childTnLst>
                                    <p:set>
                                      <p:cBhvr>
                                        <p:cTn id="173" dur="1" fill="hold">
                                          <p:stCondLst>
                                            <p:cond delay="0"/>
                                          </p:stCondLst>
                                        </p:cTn>
                                        <p:tgtEl>
                                          <p:spTgt spid="1369"/>
                                        </p:tgtEl>
                                        <p:attrNameLst>
                                          <p:attrName>style.visibility</p:attrName>
                                        </p:attrNameLst>
                                      </p:cBhvr>
                                      <p:to>
                                        <p:strVal val="visible"/>
                                      </p:to>
                                    </p:set>
                                    <p:animEffect transition="in" filter="fade">
                                      <p:cBhvr>
                                        <p:cTn id="174" dur="500"/>
                                        <p:tgtEl>
                                          <p:spTgt spid="1369"/>
                                        </p:tgtEl>
                                      </p:cBhvr>
                                    </p:animEffect>
                                  </p:childTnLst>
                                </p:cTn>
                              </p:par>
                              <p:par>
                                <p:cTn id="175" presetID="42" presetClass="path" presetSubtype="0" repeatCount="indefinite" accel="50000" decel="50000" fill="hold" grpId="0" nodeType="withEffect">
                                  <p:stCondLst>
                                    <p:cond delay="600"/>
                                  </p:stCondLst>
                                  <p:childTnLst>
                                    <p:animMotion origin="layout" path="M -2.22875E-6 -4.15343E-6 L -2.22875E-6 -0.03449 " pathEditMode="relative" rAng="0" ptsTypes="AA">
                                      <p:cBhvr>
                                        <p:cTn id="176" dur="1000" fill="hold"/>
                                        <p:tgtEl>
                                          <p:spTgt spid="1369"/>
                                        </p:tgtEl>
                                        <p:attrNameLst>
                                          <p:attrName>ppt_x</p:attrName>
                                          <p:attrName>ppt_y</p:attrName>
                                        </p:attrNameLst>
                                      </p:cBhvr>
                                      <p:rCtr x="0" y="-1725"/>
                                    </p:animMotion>
                                  </p:childTnLst>
                                </p:cTn>
                              </p:par>
                              <p:par>
                                <p:cTn id="177" presetID="10" presetClass="exit" presetSubtype="0" repeatCount="indefinite" fill="hold" grpId="1" nodeType="withEffect">
                                  <p:stCondLst>
                                    <p:cond delay="600"/>
                                  </p:stCondLst>
                                  <p:childTnLst>
                                    <p:animEffect transition="out" filter="fade">
                                      <p:cBhvr>
                                        <p:cTn id="178" dur="1000"/>
                                        <p:tgtEl>
                                          <p:spTgt spid="1369"/>
                                        </p:tgtEl>
                                      </p:cBhvr>
                                    </p:animEffect>
                                    <p:set>
                                      <p:cBhvr>
                                        <p:cTn id="179" dur="1" fill="hold">
                                          <p:stCondLst>
                                            <p:cond delay="999"/>
                                          </p:stCondLst>
                                        </p:cTn>
                                        <p:tgtEl>
                                          <p:spTgt spid="1369"/>
                                        </p:tgtEl>
                                        <p:attrNameLst>
                                          <p:attrName>style.visibility</p:attrName>
                                        </p:attrNameLst>
                                      </p:cBhvr>
                                      <p:to>
                                        <p:strVal val="hidden"/>
                                      </p:to>
                                    </p:set>
                                  </p:childTnLst>
                                </p:cTn>
                              </p:par>
                              <p:par>
                                <p:cTn id="180" presetID="42" presetClass="path" presetSubtype="0" repeatCount="indefinite" accel="50000" decel="50000" fill="hold" grpId="0" nodeType="withEffect">
                                  <p:stCondLst>
                                    <p:cond delay="600"/>
                                  </p:stCondLst>
                                  <p:childTnLst>
                                    <p:animMotion origin="layout" path="M -1.6339E-6 1.55243E-6 L -1.6339E-6 -0.02383 " pathEditMode="relative" rAng="0" ptsTypes="AA">
                                      <p:cBhvr>
                                        <p:cTn id="181" dur="1000" fill="hold"/>
                                        <p:tgtEl>
                                          <p:spTgt spid="1368"/>
                                        </p:tgtEl>
                                        <p:attrNameLst>
                                          <p:attrName>ppt_x</p:attrName>
                                          <p:attrName>ppt_y</p:attrName>
                                        </p:attrNameLst>
                                      </p:cBhvr>
                                      <p:rCtr x="0" y="-1203"/>
                                    </p:animMotion>
                                  </p:childTnLst>
                                </p:cTn>
                              </p:par>
                              <p:par>
                                <p:cTn id="182" presetID="10" presetClass="exit" presetSubtype="0" repeatCount="indefinite" fill="hold" grpId="1" nodeType="withEffect">
                                  <p:stCondLst>
                                    <p:cond delay="600"/>
                                  </p:stCondLst>
                                  <p:childTnLst>
                                    <p:animEffect transition="out" filter="fade">
                                      <p:cBhvr>
                                        <p:cTn id="183" dur="1000"/>
                                        <p:tgtEl>
                                          <p:spTgt spid="1368"/>
                                        </p:tgtEl>
                                      </p:cBhvr>
                                    </p:animEffect>
                                    <p:set>
                                      <p:cBhvr>
                                        <p:cTn id="184" dur="1" fill="hold">
                                          <p:stCondLst>
                                            <p:cond delay="999"/>
                                          </p:stCondLst>
                                        </p:cTn>
                                        <p:tgtEl>
                                          <p:spTgt spid="1368"/>
                                        </p:tgtEl>
                                        <p:attrNameLst>
                                          <p:attrName>style.visibility</p:attrName>
                                        </p:attrNameLst>
                                      </p:cBhvr>
                                      <p:to>
                                        <p:strVal val="hidden"/>
                                      </p:to>
                                    </p:set>
                                  </p:childTnLst>
                                </p:cTn>
                              </p:par>
                              <p:par>
                                <p:cTn id="185" presetID="10" presetClass="entr" presetSubtype="0" fill="hold" nodeType="withEffect">
                                  <p:stCondLst>
                                    <p:cond delay="750"/>
                                  </p:stCondLst>
                                  <p:childTnLst>
                                    <p:set>
                                      <p:cBhvr>
                                        <p:cTn id="186" dur="1" fill="hold">
                                          <p:stCondLst>
                                            <p:cond delay="0"/>
                                          </p:stCondLst>
                                        </p:cTn>
                                        <p:tgtEl>
                                          <p:spTgt spid="1620"/>
                                        </p:tgtEl>
                                        <p:attrNameLst>
                                          <p:attrName>style.visibility</p:attrName>
                                        </p:attrNameLst>
                                      </p:cBhvr>
                                      <p:to>
                                        <p:strVal val="visible"/>
                                      </p:to>
                                    </p:set>
                                    <p:animEffect transition="in" filter="fade">
                                      <p:cBhvr>
                                        <p:cTn id="187" dur="500"/>
                                        <p:tgtEl>
                                          <p:spTgt spid="1620"/>
                                        </p:tgtEl>
                                      </p:cBhvr>
                                    </p:animEffect>
                                  </p:childTnLst>
                                </p:cTn>
                              </p:par>
                              <p:par>
                                <p:cTn id="188" presetID="10" presetClass="entr" presetSubtype="0" fill="hold" nodeType="withEffect">
                                  <p:stCondLst>
                                    <p:cond delay="900"/>
                                  </p:stCondLst>
                                  <p:childTnLst>
                                    <p:set>
                                      <p:cBhvr>
                                        <p:cTn id="189" dur="1" fill="hold">
                                          <p:stCondLst>
                                            <p:cond delay="0"/>
                                          </p:stCondLst>
                                        </p:cTn>
                                        <p:tgtEl>
                                          <p:spTgt spid="1370"/>
                                        </p:tgtEl>
                                        <p:attrNameLst>
                                          <p:attrName>style.visibility</p:attrName>
                                        </p:attrNameLst>
                                      </p:cBhvr>
                                      <p:to>
                                        <p:strVal val="visible"/>
                                      </p:to>
                                    </p:set>
                                    <p:animEffect transition="in" filter="fade">
                                      <p:cBhvr>
                                        <p:cTn id="190" dur="500"/>
                                        <p:tgtEl>
                                          <p:spTgt spid="1370"/>
                                        </p:tgtEl>
                                      </p:cBhvr>
                                    </p:animEffect>
                                  </p:childTnLst>
                                </p:cTn>
                              </p:par>
                              <p:par>
                                <p:cTn id="191" presetID="10" presetClass="entr" presetSubtype="0" fill="hold" grpId="0" nodeType="withEffect">
                                  <p:stCondLst>
                                    <p:cond delay="900"/>
                                  </p:stCondLst>
                                  <p:childTnLst>
                                    <p:set>
                                      <p:cBhvr>
                                        <p:cTn id="192" dur="1" fill="hold">
                                          <p:stCondLst>
                                            <p:cond delay="0"/>
                                          </p:stCondLst>
                                        </p:cTn>
                                        <p:tgtEl>
                                          <p:spTgt spid="1389"/>
                                        </p:tgtEl>
                                        <p:attrNameLst>
                                          <p:attrName>style.visibility</p:attrName>
                                        </p:attrNameLst>
                                      </p:cBhvr>
                                      <p:to>
                                        <p:strVal val="visible"/>
                                      </p:to>
                                    </p:set>
                                    <p:animEffect transition="in" filter="fade">
                                      <p:cBhvr>
                                        <p:cTn id="193" dur="500"/>
                                        <p:tgtEl>
                                          <p:spTgt spid="1389"/>
                                        </p:tgtEl>
                                      </p:cBhvr>
                                    </p:animEffect>
                                  </p:childTnLst>
                                </p:cTn>
                              </p:par>
                              <p:par>
                                <p:cTn id="194" presetID="35" presetClass="path" presetSubtype="0" repeatCount="indefinite" accel="50000" decel="50000" autoRev="1" fill="hold" nodeType="withEffect">
                                  <p:stCondLst>
                                    <p:cond delay="900"/>
                                  </p:stCondLst>
                                  <p:childTnLst>
                                    <p:animMotion origin="layout" path="M 4.18177E-6 -2.95506E-6 L -0.05987 -2.95506E-6 " pathEditMode="relative" rAng="0" ptsTypes="AA">
                                      <p:cBhvr>
                                        <p:cTn id="195" dur="3000" fill="hold"/>
                                        <p:tgtEl>
                                          <p:spTgt spid="1370"/>
                                        </p:tgtEl>
                                        <p:attrNameLst>
                                          <p:attrName>ppt_x</p:attrName>
                                          <p:attrName>ppt_y</p:attrName>
                                        </p:attrNameLst>
                                      </p:cBhvr>
                                      <p:rCtr x="-3000" y="0"/>
                                    </p:animMotion>
                                  </p:childTnLst>
                                </p:cTn>
                              </p:par>
                              <p:par>
                                <p:cTn id="196" presetID="10" presetClass="entr" presetSubtype="0" fill="hold" nodeType="withEffect">
                                  <p:stCondLst>
                                    <p:cond delay="750"/>
                                  </p:stCondLst>
                                  <p:childTnLst>
                                    <p:set>
                                      <p:cBhvr>
                                        <p:cTn id="197" dur="1" fill="hold">
                                          <p:stCondLst>
                                            <p:cond delay="0"/>
                                          </p:stCondLst>
                                        </p:cTn>
                                        <p:tgtEl>
                                          <p:spTgt spid="1578"/>
                                        </p:tgtEl>
                                        <p:attrNameLst>
                                          <p:attrName>style.visibility</p:attrName>
                                        </p:attrNameLst>
                                      </p:cBhvr>
                                      <p:to>
                                        <p:strVal val="visible"/>
                                      </p:to>
                                    </p:set>
                                    <p:animEffect transition="in" filter="fade">
                                      <p:cBhvr>
                                        <p:cTn id="198" dur="500"/>
                                        <p:tgtEl>
                                          <p:spTgt spid="1578"/>
                                        </p:tgtEl>
                                      </p:cBhvr>
                                    </p:animEffect>
                                  </p:childTnLst>
                                </p:cTn>
                              </p:par>
                              <p:par>
                                <p:cTn id="199" presetID="10" presetClass="entr" presetSubtype="0" fill="hold" nodeType="withEffect">
                                  <p:stCondLst>
                                    <p:cond delay="900"/>
                                  </p:stCondLst>
                                  <p:childTnLst>
                                    <p:set>
                                      <p:cBhvr>
                                        <p:cTn id="200" dur="1" fill="hold">
                                          <p:stCondLst>
                                            <p:cond delay="0"/>
                                          </p:stCondLst>
                                        </p:cTn>
                                        <p:tgtEl>
                                          <p:spTgt spid="1383"/>
                                        </p:tgtEl>
                                        <p:attrNameLst>
                                          <p:attrName>style.visibility</p:attrName>
                                        </p:attrNameLst>
                                      </p:cBhvr>
                                      <p:to>
                                        <p:strVal val="visible"/>
                                      </p:to>
                                    </p:set>
                                    <p:animEffect transition="in" filter="fade">
                                      <p:cBhvr>
                                        <p:cTn id="201" dur="500"/>
                                        <p:tgtEl>
                                          <p:spTgt spid="1383"/>
                                        </p:tgtEl>
                                      </p:cBhvr>
                                    </p:animEffect>
                                  </p:childTnLst>
                                </p:cTn>
                              </p:par>
                              <p:par>
                                <p:cTn id="202" presetID="10" presetClass="entr" presetSubtype="0" fill="hold" nodeType="withEffect">
                                  <p:stCondLst>
                                    <p:cond delay="900"/>
                                  </p:stCondLst>
                                  <p:childTnLst>
                                    <p:set>
                                      <p:cBhvr>
                                        <p:cTn id="203" dur="1" fill="hold">
                                          <p:stCondLst>
                                            <p:cond delay="0"/>
                                          </p:stCondLst>
                                        </p:cTn>
                                        <p:tgtEl>
                                          <p:spTgt spid="1386"/>
                                        </p:tgtEl>
                                        <p:attrNameLst>
                                          <p:attrName>style.visibility</p:attrName>
                                        </p:attrNameLst>
                                      </p:cBhvr>
                                      <p:to>
                                        <p:strVal val="visible"/>
                                      </p:to>
                                    </p:set>
                                    <p:animEffect transition="in" filter="fade">
                                      <p:cBhvr>
                                        <p:cTn id="204" dur="500"/>
                                        <p:tgtEl>
                                          <p:spTgt spid="1386"/>
                                        </p:tgtEl>
                                      </p:cBhvr>
                                    </p:animEffect>
                                  </p:childTnLst>
                                </p:cTn>
                              </p:par>
                              <p:par>
                                <p:cTn id="205" presetID="8" presetClass="emph" presetSubtype="0" repeatCount="indefinite" fill="hold" nodeType="withEffect">
                                  <p:stCondLst>
                                    <p:cond delay="900"/>
                                  </p:stCondLst>
                                  <p:childTnLst>
                                    <p:animRot by="21600000">
                                      <p:cBhvr>
                                        <p:cTn id="206" dur="2500" fill="hold"/>
                                        <p:tgtEl>
                                          <p:spTgt spid="1383"/>
                                        </p:tgtEl>
                                        <p:attrNameLst>
                                          <p:attrName>r</p:attrName>
                                        </p:attrNameLst>
                                      </p:cBhvr>
                                    </p:animRot>
                                  </p:childTnLst>
                                </p:cTn>
                              </p:par>
                              <p:par>
                                <p:cTn id="207" presetID="8" presetClass="emph" presetSubtype="0" repeatCount="indefinite" fill="hold" nodeType="withEffect">
                                  <p:stCondLst>
                                    <p:cond delay="900"/>
                                  </p:stCondLst>
                                  <p:childTnLst>
                                    <p:animRot by="21600000">
                                      <p:cBhvr>
                                        <p:cTn id="208" dur="2500" fill="hold"/>
                                        <p:tgtEl>
                                          <p:spTgt spid="1386"/>
                                        </p:tgtEl>
                                        <p:attrNameLst>
                                          <p:attrName>r</p:attrName>
                                        </p:attrNameLst>
                                      </p:cBhvr>
                                    </p:animRot>
                                  </p:childTnLst>
                                </p:cTn>
                              </p:par>
                              <p:par>
                                <p:cTn id="209" presetID="10" presetClass="entr" presetSubtype="0" fill="hold" nodeType="withEffect">
                                  <p:stCondLst>
                                    <p:cond delay="900"/>
                                  </p:stCondLst>
                                  <p:childTnLst>
                                    <p:set>
                                      <p:cBhvr>
                                        <p:cTn id="210" dur="1" fill="hold">
                                          <p:stCondLst>
                                            <p:cond delay="0"/>
                                          </p:stCondLst>
                                        </p:cTn>
                                        <p:tgtEl>
                                          <p:spTgt spid="1390"/>
                                        </p:tgtEl>
                                        <p:attrNameLst>
                                          <p:attrName>style.visibility</p:attrName>
                                        </p:attrNameLst>
                                      </p:cBhvr>
                                      <p:to>
                                        <p:strVal val="visible"/>
                                      </p:to>
                                    </p:set>
                                    <p:animEffect transition="in" filter="fade">
                                      <p:cBhvr>
                                        <p:cTn id="211" dur="500"/>
                                        <p:tgtEl>
                                          <p:spTgt spid="1390"/>
                                        </p:tgtEl>
                                      </p:cBhvr>
                                    </p:animEffect>
                                  </p:childTnLst>
                                </p:cTn>
                              </p:par>
                              <p:par>
                                <p:cTn id="212" presetID="10" presetClass="entr" presetSubtype="0" fill="hold" nodeType="withEffect">
                                  <p:stCondLst>
                                    <p:cond delay="1050"/>
                                  </p:stCondLst>
                                  <p:childTnLst>
                                    <p:set>
                                      <p:cBhvr>
                                        <p:cTn id="213" dur="1" fill="hold">
                                          <p:stCondLst>
                                            <p:cond delay="0"/>
                                          </p:stCondLst>
                                        </p:cTn>
                                        <p:tgtEl>
                                          <p:spTgt spid="1876"/>
                                        </p:tgtEl>
                                        <p:attrNameLst>
                                          <p:attrName>style.visibility</p:attrName>
                                        </p:attrNameLst>
                                      </p:cBhvr>
                                      <p:to>
                                        <p:strVal val="visible"/>
                                      </p:to>
                                    </p:set>
                                    <p:animEffect transition="in" filter="fade">
                                      <p:cBhvr>
                                        <p:cTn id="214" dur="500"/>
                                        <p:tgtEl>
                                          <p:spTgt spid="1876"/>
                                        </p:tgtEl>
                                      </p:cBhvr>
                                    </p:animEffect>
                                  </p:childTnLst>
                                </p:cTn>
                              </p:par>
                              <p:par>
                                <p:cTn id="215" presetID="10" presetClass="entr" presetSubtype="0" fill="hold" nodeType="withEffect">
                                  <p:stCondLst>
                                    <p:cond delay="1050"/>
                                  </p:stCondLst>
                                  <p:childTnLst>
                                    <p:set>
                                      <p:cBhvr>
                                        <p:cTn id="216" dur="1" fill="hold">
                                          <p:stCondLst>
                                            <p:cond delay="0"/>
                                          </p:stCondLst>
                                        </p:cTn>
                                        <p:tgtEl>
                                          <p:spTgt spid="1875"/>
                                        </p:tgtEl>
                                        <p:attrNameLst>
                                          <p:attrName>style.visibility</p:attrName>
                                        </p:attrNameLst>
                                      </p:cBhvr>
                                      <p:to>
                                        <p:strVal val="visible"/>
                                      </p:to>
                                    </p:set>
                                    <p:animEffect transition="in" filter="fade">
                                      <p:cBhvr>
                                        <p:cTn id="217" dur="500"/>
                                        <p:tgtEl>
                                          <p:spTgt spid="1875"/>
                                        </p:tgtEl>
                                      </p:cBhvr>
                                    </p:animEffect>
                                  </p:childTnLst>
                                </p:cTn>
                              </p:par>
                              <p:par>
                                <p:cTn id="218" presetID="26" presetClass="emph" presetSubtype="0" repeatCount="indefinite" fill="hold" nodeType="withEffect">
                                  <p:stCondLst>
                                    <p:cond delay="1050"/>
                                  </p:stCondLst>
                                  <p:childTnLst>
                                    <p:animEffect transition="out" filter="fade">
                                      <p:cBhvr>
                                        <p:cTn id="219" dur="2500" tmFilter="0, 0; .2, .5; .8, .5; 1, 0"/>
                                        <p:tgtEl>
                                          <p:spTgt spid="1876"/>
                                        </p:tgtEl>
                                      </p:cBhvr>
                                    </p:animEffect>
                                    <p:animScale>
                                      <p:cBhvr>
                                        <p:cTn id="220" dur="1250" autoRev="1" fill="hold"/>
                                        <p:tgtEl>
                                          <p:spTgt spid="1876"/>
                                        </p:tgtEl>
                                      </p:cBhvr>
                                      <p:by x="105000" y="105000"/>
                                    </p:animScale>
                                  </p:childTnLst>
                                </p:cTn>
                              </p:par>
                              <p:par>
                                <p:cTn id="221" presetID="26" presetClass="emph" presetSubtype="0" repeatCount="indefinite" fill="hold" nodeType="withEffect">
                                  <p:stCondLst>
                                    <p:cond delay="1050"/>
                                  </p:stCondLst>
                                  <p:childTnLst>
                                    <p:animEffect transition="out" filter="fade">
                                      <p:cBhvr>
                                        <p:cTn id="222" dur="2500" tmFilter="0, 0; .2, .5; .8, .5; 1, 0"/>
                                        <p:tgtEl>
                                          <p:spTgt spid="1875"/>
                                        </p:tgtEl>
                                      </p:cBhvr>
                                    </p:animEffect>
                                    <p:animScale>
                                      <p:cBhvr>
                                        <p:cTn id="223" dur="1250" autoRev="1" fill="hold"/>
                                        <p:tgtEl>
                                          <p:spTgt spid="1875"/>
                                        </p:tgtEl>
                                      </p:cBhvr>
                                      <p:by x="105000" y="105000"/>
                                    </p:animScale>
                                  </p:childTnLst>
                                </p:cTn>
                              </p:par>
                              <p:par>
                                <p:cTn id="224" presetID="10" presetClass="entr" presetSubtype="0" fill="hold" nodeType="withEffect">
                                  <p:stCondLst>
                                    <p:cond delay="1100"/>
                                  </p:stCondLst>
                                  <p:childTnLst>
                                    <p:set>
                                      <p:cBhvr>
                                        <p:cTn id="225" dur="1" fill="hold">
                                          <p:stCondLst>
                                            <p:cond delay="0"/>
                                          </p:stCondLst>
                                        </p:cTn>
                                        <p:tgtEl>
                                          <p:spTgt spid="1853"/>
                                        </p:tgtEl>
                                        <p:attrNameLst>
                                          <p:attrName>style.visibility</p:attrName>
                                        </p:attrNameLst>
                                      </p:cBhvr>
                                      <p:to>
                                        <p:strVal val="visible"/>
                                      </p:to>
                                    </p:set>
                                    <p:animEffect transition="in" filter="fade">
                                      <p:cBhvr>
                                        <p:cTn id="226" dur="500"/>
                                        <p:tgtEl>
                                          <p:spTgt spid="1853"/>
                                        </p:tgtEl>
                                      </p:cBhvr>
                                    </p:animEffect>
                                  </p:childTnLst>
                                </p:cTn>
                              </p:par>
                              <p:par>
                                <p:cTn id="227" presetID="22" presetClass="entr" presetSubtype="4" fill="hold" nodeType="withEffect">
                                  <p:stCondLst>
                                    <p:cond delay="1250"/>
                                  </p:stCondLst>
                                  <p:childTnLst>
                                    <p:set>
                                      <p:cBhvr>
                                        <p:cTn id="228" dur="1" fill="hold">
                                          <p:stCondLst>
                                            <p:cond delay="0"/>
                                          </p:stCondLst>
                                        </p:cTn>
                                        <p:tgtEl>
                                          <p:spTgt spid="1560"/>
                                        </p:tgtEl>
                                        <p:attrNameLst>
                                          <p:attrName>style.visibility</p:attrName>
                                        </p:attrNameLst>
                                      </p:cBhvr>
                                      <p:to>
                                        <p:strVal val="visible"/>
                                      </p:to>
                                    </p:set>
                                    <p:animEffect transition="in" filter="wipe(down)">
                                      <p:cBhvr>
                                        <p:cTn id="229" dur="500"/>
                                        <p:tgtEl>
                                          <p:spTgt spid="1560"/>
                                        </p:tgtEl>
                                      </p:cBhvr>
                                    </p:animEffect>
                                  </p:childTnLst>
                                </p:cTn>
                              </p:par>
                              <p:par>
                                <p:cTn id="230" presetID="10" presetClass="entr" presetSubtype="0" fill="hold" grpId="1" nodeType="withEffect">
                                  <p:stCondLst>
                                    <p:cond delay="1250"/>
                                  </p:stCondLst>
                                  <p:childTnLst>
                                    <p:set>
                                      <p:cBhvr>
                                        <p:cTn id="231" dur="1" fill="hold">
                                          <p:stCondLst>
                                            <p:cond delay="0"/>
                                          </p:stCondLst>
                                        </p:cTn>
                                        <p:tgtEl>
                                          <p:spTgt spid="1357"/>
                                        </p:tgtEl>
                                        <p:attrNameLst>
                                          <p:attrName>style.visibility</p:attrName>
                                        </p:attrNameLst>
                                      </p:cBhvr>
                                      <p:to>
                                        <p:strVal val="visible"/>
                                      </p:to>
                                    </p:set>
                                    <p:animEffect transition="in" filter="fade">
                                      <p:cBhvr>
                                        <p:cTn id="232" dur="500"/>
                                        <p:tgtEl>
                                          <p:spTgt spid="1357"/>
                                        </p:tgtEl>
                                      </p:cBhvr>
                                    </p:animEffect>
                                  </p:childTnLst>
                                </p:cTn>
                              </p:par>
                              <p:par>
                                <p:cTn id="233" presetID="10" presetClass="entr" presetSubtype="0" fill="hold" grpId="1" nodeType="withEffect">
                                  <p:stCondLst>
                                    <p:cond delay="1250"/>
                                  </p:stCondLst>
                                  <p:childTnLst>
                                    <p:set>
                                      <p:cBhvr>
                                        <p:cTn id="234" dur="1" fill="hold">
                                          <p:stCondLst>
                                            <p:cond delay="0"/>
                                          </p:stCondLst>
                                        </p:cTn>
                                        <p:tgtEl>
                                          <p:spTgt spid="1873"/>
                                        </p:tgtEl>
                                        <p:attrNameLst>
                                          <p:attrName>style.visibility</p:attrName>
                                        </p:attrNameLst>
                                      </p:cBhvr>
                                      <p:to>
                                        <p:strVal val="visible"/>
                                      </p:to>
                                    </p:set>
                                    <p:animEffect transition="in" filter="fade">
                                      <p:cBhvr>
                                        <p:cTn id="235" dur="500"/>
                                        <p:tgtEl>
                                          <p:spTgt spid="1873"/>
                                        </p:tgtEl>
                                      </p:cBhvr>
                                    </p:animEffect>
                                  </p:childTnLst>
                                </p:cTn>
                              </p:par>
                              <p:par>
                                <p:cTn id="236" presetID="10" presetClass="entr" presetSubtype="0" fill="hold" grpId="1" nodeType="withEffect">
                                  <p:stCondLst>
                                    <p:cond delay="1250"/>
                                  </p:stCondLst>
                                  <p:childTnLst>
                                    <p:set>
                                      <p:cBhvr>
                                        <p:cTn id="237" dur="1" fill="hold">
                                          <p:stCondLst>
                                            <p:cond delay="0"/>
                                          </p:stCondLst>
                                        </p:cTn>
                                        <p:tgtEl>
                                          <p:spTgt spid="1358"/>
                                        </p:tgtEl>
                                        <p:attrNameLst>
                                          <p:attrName>style.visibility</p:attrName>
                                        </p:attrNameLst>
                                      </p:cBhvr>
                                      <p:to>
                                        <p:strVal val="visible"/>
                                      </p:to>
                                    </p:set>
                                    <p:animEffect transition="in" filter="fade">
                                      <p:cBhvr>
                                        <p:cTn id="238" dur="500"/>
                                        <p:tgtEl>
                                          <p:spTgt spid="1358"/>
                                        </p:tgtEl>
                                      </p:cBhvr>
                                    </p:animEffect>
                                  </p:childTnLst>
                                </p:cTn>
                              </p:par>
                              <p:par>
                                <p:cTn id="239" presetID="10" presetClass="entr" presetSubtype="0" fill="hold" grpId="0" nodeType="withEffect">
                                  <p:stCondLst>
                                    <p:cond delay="1250"/>
                                  </p:stCondLst>
                                  <p:childTnLst>
                                    <p:set>
                                      <p:cBhvr>
                                        <p:cTn id="240" dur="1" fill="hold">
                                          <p:stCondLst>
                                            <p:cond delay="0"/>
                                          </p:stCondLst>
                                        </p:cTn>
                                        <p:tgtEl>
                                          <p:spTgt spid="1874"/>
                                        </p:tgtEl>
                                        <p:attrNameLst>
                                          <p:attrName>style.visibility</p:attrName>
                                        </p:attrNameLst>
                                      </p:cBhvr>
                                      <p:to>
                                        <p:strVal val="visible"/>
                                      </p:to>
                                    </p:set>
                                    <p:animEffect transition="in" filter="fade">
                                      <p:cBhvr>
                                        <p:cTn id="241" dur="500"/>
                                        <p:tgtEl>
                                          <p:spTgt spid="1874"/>
                                        </p:tgtEl>
                                      </p:cBhvr>
                                    </p:animEffect>
                                  </p:childTnLst>
                                </p:cTn>
                              </p:par>
                              <p:par>
                                <p:cTn id="242" presetID="10" presetClass="entr" presetSubtype="0" fill="hold" grpId="0" nodeType="withEffect">
                                  <p:stCondLst>
                                    <p:cond delay="1250"/>
                                  </p:stCondLst>
                                  <p:childTnLst>
                                    <p:set>
                                      <p:cBhvr>
                                        <p:cTn id="243" dur="1" fill="hold">
                                          <p:stCondLst>
                                            <p:cond delay="0"/>
                                          </p:stCondLst>
                                        </p:cTn>
                                        <p:tgtEl>
                                          <p:spTgt spid="1852"/>
                                        </p:tgtEl>
                                        <p:attrNameLst>
                                          <p:attrName>style.visibility</p:attrName>
                                        </p:attrNameLst>
                                      </p:cBhvr>
                                      <p:to>
                                        <p:strVal val="visible"/>
                                      </p:to>
                                    </p:set>
                                    <p:animEffect transition="in" filter="fade">
                                      <p:cBhvr>
                                        <p:cTn id="244" dur="500"/>
                                        <p:tgtEl>
                                          <p:spTgt spid="1852"/>
                                        </p:tgtEl>
                                      </p:cBhvr>
                                    </p:animEffect>
                                  </p:childTnLst>
                                </p:cTn>
                              </p:par>
                              <p:par>
                                <p:cTn id="245" presetID="8" presetClass="emph" presetSubtype="0" repeatCount="indefinite" accel="50000" decel="45000" autoRev="1" fill="hold" grpId="0" nodeType="withEffect">
                                  <p:stCondLst>
                                    <p:cond delay="1250"/>
                                  </p:stCondLst>
                                  <p:childTnLst>
                                    <p:animRot by="600000">
                                      <p:cBhvr>
                                        <p:cTn id="246" dur="750" fill="hold"/>
                                        <p:tgtEl>
                                          <p:spTgt spid="1357"/>
                                        </p:tgtEl>
                                        <p:attrNameLst>
                                          <p:attrName>r</p:attrName>
                                        </p:attrNameLst>
                                      </p:cBhvr>
                                    </p:animRot>
                                  </p:childTnLst>
                                </p:cTn>
                              </p:par>
                              <p:par>
                                <p:cTn id="247" presetID="8" presetClass="emph" presetSubtype="0" repeatCount="indefinite" accel="50000" decel="45000" autoRev="1" fill="hold" grpId="0" nodeType="withEffect">
                                  <p:stCondLst>
                                    <p:cond delay="1250"/>
                                  </p:stCondLst>
                                  <p:childTnLst>
                                    <p:animRot by="600000">
                                      <p:cBhvr>
                                        <p:cTn id="248" dur="750" fill="hold"/>
                                        <p:tgtEl>
                                          <p:spTgt spid="1873"/>
                                        </p:tgtEl>
                                        <p:attrNameLst>
                                          <p:attrName>r</p:attrName>
                                        </p:attrNameLst>
                                      </p:cBhvr>
                                    </p:animRot>
                                  </p:childTnLst>
                                </p:cTn>
                              </p:par>
                              <p:par>
                                <p:cTn id="249" presetID="8" presetClass="emph" presetSubtype="0" repeatCount="indefinite" accel="50000" decel="45000" autoRev="1" fill="hold" grpId="0" nodeType="withEffect">
                                  <p:stCondLst>
                                    <p:cond delay="1250"/>
                                  </p:stCondLst>
                                  <p:childTnLst>
                                    <p:animRot by="600000">
                                      <p:cBhvr>
                                        <p:cTn id="250" dur="750" fill="hold"/>
                                        <p:tgtEl>
                                          <p:spTgt spid="1358"/>
                                        </p:tgtEl>
                                        <p:attrNameLst>
                                          <p:attrName>r</p:attrName>
                                        </p:attrNameLst>
                                      </p:cBhvr>
                                    </p:animRot>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nodeType="clickEffect">
                                  <p:stCondLst>
                                    <p:cond delay="0"/>
                                  </p:stCondLst>
                                  <p:childTnLst>
                                    <p:set>
                                      <p:cBhvr>
                                        <p:cTn id="254" dur="1" fill="hold">
                                          <p:stCondLst>
                                            <p:cond delay="0"/>
                                          </p:stCondLst>
                                        </p:cTn>
                                        <p:tgtEl>
                                          <p:spTgt spid="1825"/>
                                        </p:tgtEl>
                                        <p:attrNameLst>
                                          <p:attrName>style.visibility</p:attrName>
                                        </p:attrNameLst>
                                      </p:cBhvr>
                                      <p:to>
                                        <p:strVal val="visible"/>
                                      </p:to>
                                    </p:set>
                                    <p:animEffect transition="in" filter="fade">
                                      <p:cBhvr>
                                        <p:cTn id="255" dur="500"/>
                                        <p:tgtEl>
                                          <p:spTgt spid="1825"/>
                                        </p:tgtEl>
                                      </p:cBhvr>
                                    </p:animEffect>
                                  </p:childTnLst>
                                </p:cTn>
                              </p:par>
                              <p:par>
                                <p:cTn id="256" presetID="22" presetClass="entr" presetSubtype="8" fill="hold" grpId="0" nodeType="withEffect">
                                  <p:stCondLst>
                                    <p:cond delay="0"/>
                                  </p:stCondLst>
                                  <p:childTnLst>
                                    <p:set>
                                      <p:cBhvr>
                                        <p:cTn id="257" dur="1" fill="hold">
                                          <p:stCondLst>
                                            <p:cond delay="0"/>
                                          </p:stCondLst>
                                        </p:cTn>
                                        <p:tgtEl>
                                          <p:spTgt spid="685"/>
                                        </p:tgtEl>
                                        <p:attrNameLst>
                                          <p:attrName>style.visibility</p:attrName>
                                        </p:attrNameLst>
                                      </p:cBhvr>
                                      <p:to>
                                        <p:strVal val="visible"/>
                                      </p:to>
                                    </p:set>
                                    <p:animEffect transition="in" filter="wipe(left)">
                                      <p:cBhvr>
                                        <p:cTn id="258" dur="500"/>
                                        <p:tgtEl>
                                          <p:spTgt spid="685"/>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3"/>
                                        </p:tgtEl>
                                        <p:attrNameLst>
                                          <p:attrName>style.visibility</p:attrName>
                                        </p:attrNameLst>
                                      </p:cBhvr>
                                      <p:to>
                                        <p:strVal val="visible"/>
                                      </p:to>
                                    </p:set>
                                    <p:animEffect transition="in" filter="fade">
                                      <p:cBhvr>
                                        <p:cTn id="261" dur="500"/>
                                        <p:tgtEl>
                                          <p:spTgt spid="3"/>
                                        </p:tgtEl>
                                      </p:cBhvr>
                                    </p:animEffect>
                                  </p:childTnLst>
                                </p:cTn>
                              </p:par>
                              <p:par>
                                <p:cTn id="262" presetID="1" presetClass="entr" presetSubtype="0" fill="hold" grpId="0" nodeType="withEffect">
                                  <p:stCondLst>
                                    <p:cond delay="0"/>
                                  </p:stCondLst>
                                  <p:childTnLst>
                                    <p:set>
                                      <p:cBhvr>
                                        <p:cTn id="263" dur="1" fill="hold">
                                          <p:stCondLst>
                                            <p:cond delay="0"/>
                                          </p:stCondLst>
                                        </p:cTn>
                                        <p:tgtEl>
                                          <p:spTgt spid="758"/>
                                        </p:tgtEl>
                                        <p:attrNameLst>
                                          <p:attrName>style.visibility</p:attrName>
                                        </p:attrNameLst>
                                      </p:cBhvr>
                                      <p:to>
                                        <p:strVal val="visible"/>
                                      </p:to>
                                    </p:set>
                                  </p:childTnLst>
                                </p:cTn>
                              </p:par>
                              <p:par>
                                <p:cTn id="264" presetID="37" presetClass="path" presetSubtype="0" repeatCount="indefinite" fill="hold" grpId="1" nodeType="withEffect">
                                  <p:stCondLst>
                                    <p:cond delay="0"/>
                                  </p:stCondLst>
                                  <p:childTnLst>
                                    <p:animMotion origin="layout" path="M 1.94537E-6 -3.11394E-6 C 0.0014 0.0311 0.00332 0.09578 0.00383 0.13595 " pathEditMode="relative" rAng="21240000" ptsTypes="AA">
                                      <p:cBhvr>
                                        <p:cTn id="265" dur="1500" spd="-100000" fill="hold"/>
                                        <p:tgtEl>
                                          <p:spTgt spid="758"/>
                                        </p:tgtEl>
                                        <p:attrNameLst>
                                          <p:attrName>ppt_x</p:attrName>
                                          <p:attrName>ppt_y</p:attrName>
                                        </p:attrNameLst>
                                      </p:cBhvr>
                                      <p:rCtr x="191" y="6786"/>
                                    </p:animMotion>
                                  </p:childTnLst>
                                </p:cTn>
                              </p:par>
                              <p:par>
                                <p:cTn id="266" presetID="10" presetClass="exit" presetSubtype="0" repeatCount="indefinite" fill="hold" grpId="2" nodeType="withEffect">
                                  <p:stCondLst>
                                    <p:cond delay="0"/>
                                  </p:stCondLst>
                                  <p:childTnLst>
                                    <p:animEffect transition="out" filter="fade">
                                      <p:cBhvr>
                                        <p:cTn id="267" dur="1500"/>
                                        <p:tgtEl>
                                          <p:spTgt spid="758"/>
                                        </p:tgtEl>
                                      </p:cBhvr>
                                    </p:animEffect>
                                    <p:set>
                                      <p:cBhvr>
                                        <p:cTn id="268" dur="1" fill="hold">
                                          <p:stCondLst>
                                            <p:cond delay="1499"/>
                                          </p:stCondLst>
                                        </p:cTn>
                                        <p:tgtEl>
                                          <p:spTgt spid="758"/>
                                        </p:tgtEl>
                                        <p:attrNameLst>
                                          <p:attrName>style.visibility</p:attrName>
                                        </p:attrNameLst>
                                      </p:cBhvr>
                                      <p:to>
                                        <p:strVal val="hidden"/>
                                      </p:to>
                                    </p:set>
                                  </p:childTnLst>
                                </p:cTn>
                              </p:par>
                              <p:par>
                                <p:cTn id="269" presetID="1" presetClass="entr" presetSubtype="0" fill="hold" grpId="0" nodeType="withEffect">
                                  <p:stCondLst>
                                    <p:cond delay="0"/>
                                  </p:stCondLst>
                                  <p:childTnLst>
                                    <p:set>
                                      <p:cBhvr>
                                        <p:cTn id="270" dur="1" fill="hold">
                                          <p:stCondLst>
                                            <p:cond delay="0"/>
                                          </p:stCondLst>
                                        </p:cTn>
                                        <p:tgtEl>
                                          <p:spTgt spid="687"/>
                                        </p:tgtEl>
                                        <p:attrNameLst>
                                          <p:attrName>style.visibility</p:attrName>
                                        </p:attrNameLst>
                                      </p:cBhvr>
                                      <p:to>
                                        <p:strVal val="visible"/>
                                      </p:to>
                                    </p:set>
                                  </p:childTnLst>
                                </p:cTn>
                              </p:par>
                              <p:par>
                                <p:cTn id="271" presetID="37" presetClass="path" presetSubtype="0" repeatCount="indefinite" fill="hold" grpId="1" nodeType="withEffect">
                                  <p:stCondLst>
                                    <p:cond delay="0"/>
                                  </p:stCondLst>
                                  <p:childTnLst>
                                    <p:animMotion origin="layout" path="M -3.42864E-6 -4.08534E-7 C 0.00039 0.02973 -0.00089 0.07036 0.00945 0.1187 " pathEditMode="relative" rAng="0" ptsTypes="AA">
                                      <p:cBhvr>
                                        <p:cTn id="272" dur="1500" spd="-100000" fill="hold"/>
                                        <p:tgtEl>
                                          <p:spTgt spid="687"/>
                                        </p:tgtEl>
                                        <p:attrNameLst>
                                          <p:attrName>ppt_x</p:attrName>
                                          <p:attrName>ppt_y</p:attrName>
                                        </p:attrNameLst>
                                      </p:cBhvr>
                                      <p:rCtr x="472" y="5924"/>
                                    </p:animMotion>
                                  </p:childTnLst>
                                </p:cTn>
                              </p:par>
                              <p:par>
                                <p:cTn id="273" presetID="10" presetClass="exit" presetSubtype="0" repeatCount="indefinite" fill="hold" grpId="2" nodeType="withEffect">
                                  <p:stCondLst>
                                    <p:cond delay="0"/>
                                  </p:stCondLst>
                                  <p:childTnLst>
                                    <p:animEffect transition="out" filter="fade">
                                      <p:cBhvr>
                                        <p:cTn id="274" dur="1500"/>
                                        <p:tgtEl>
                                          <p:spTgt spid="687"/>
                                        </p:tgtEl>
                                      </p:cBhvr>
                                    </p:animEffect>
                                    <p:set>
                                      <p:cBhvr>
                                        <p:cTn id="275" dur="1" fill="hold">
                                          <p:stCondLst>
                                            <p:cond delay="1499"/>
                                          </p:stCondLst>
                                        </p:cTn>
                                        <p:tgtEl>
                                          <p:spTgt spid="687"/>
                                        </p:tgtEl>
                                        <p:attrNameLst>
                                          <p:attrName>style.visibility</p:attrName>
                                        </p:attrNameLst>
                                      </p:cBhvr>
                                      <p:to>
                                        <p:strVal val="hidden"/>
                                      </p:to>
                                    </p:set>
                                  </p:childTnLst>
                                </p:cTn>
                              </p:par>
                              <p:par>
                                <p:cTn id="276" presetID="1" presetClass="entr" presetSubtype="0" fill="hold" grpId="0" nodeType="withEffect">
                                  <p:stCondLst>
                                    <p:cond delay="0"/>
                                  </p:stCondLst>
                                  <p:childTnLst>
                                    <p:set>
                                      <p:cBhvr>
                                        <p:cTn id="277" dur="1" fill="hold">
                                          <p:stCondLst>
                                            <p:cond delay="0"/>
                                          </p:stCondLst>
                                        </p:cTn>
                                        <p:tgtEl>
                                          <p:spTgt spid="1426"/>
                                        </p:tgtEl>
                                        <p:attrNameLst>
                                          <p:attrName>style.visibility</p:attrName>
                                        </p:attrNameLst>
                                      </p:cBhvr>
                                      <p:to>
                                        <p:strVal val="visible"/>
                                      </p:to>
                                    </p:set>
                                  </p:childTnLst>
                                </p:cTn>
                              </p:par>
                              <p:par>
                                <p:cTn id="278" presetID="37" presetClass="path" presetSubtype="0" repeatCount="indefinite" fill="hold" grpId="1" nodeType="withEffect">
                                  <p:stCondLst>
                                    <p:cond delay="0"/>
                                  </p:stCondLst>
                                  <p:childTnLst>
                                    <p:animMotion origin="layout" path="M -2.56319E-6 4.80708E-6 C -0.00051 0.05356 -0.0097 0.07444 -0.0471 0.08647 " pathEditMode="relative" rAng="0" ptsTypes="AA">
                                      <p:cBhvr>
                                        <p:cTn id="279" dur="1500" spd="-100000" fill="hold"/>
                                        <p:tgtEl>
                                          <p:spTgt spid="1426"/>
                                        </p:tgtEl>
                                        <p:attrNameLst>
                                          <p:attrName>ppt_x</p:attrName>
                                          <p:attrName>ppt_y</p:attrName>
                                        </p:attrNameLst>
                                      </p:cBhvr>
                                      <p:rCtr x="-2362" y="4312"/>
                                    </p:animMotion>
                                  </p:childTnLst>
                                </p:cTn>
                              </p:par>
                              <p:par>
                                <p:cTn id="280" presetID="10" presetClass="exit" presetSubtype="0" repeatCount="indefinite" fill="hold" grpId="2" nodeType="withEffect">
                                  <p:stCondLst>
                                    <p:cond delay="0"/>
                                  </p:stCondLst>
                                  <p:childTnLst>
                                    <p:animEffect transition="out" filter="fade">
                                      <p:cBhvr>
                                        <p:cTn id="281" dur="1500"/>
                                        <p:tgtEl>
                                          <p:spTgt spid="1426"/>
                                        </p:tgtEl>
                                      </p:cBhvr>
                                    </p:animEffect>
                                    <p:set>
                                      <p:cBhvr>
                                        <p:cTn id="282" dur="1" fill="hold">
                                          <p:stCondLst>
                                            <p:cond delay="1499"/>
                                          </p:stCondLst>
                                        </p:cTn>
                                        <p:tgtEl>
                                          <p:spTgt spid="1426"/>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569"/>
                                        </p:tgtEl>
                                        <p:attrNameLst>
                                          <p:attrName>style.visibility</p:attrName>
                                        </p:attrNameLst>
                                      </p:cBhvr>
                                      <p:to>
                                        <p:strVal val="visible"/>
                                      </p:to>
                                    </p:set>
                                  </p:childTnLst>
                                </p:cTn>
                              </p:par>
                              <p:par>
                                <p:cTn id="285" presetID="37" presetClass="path" presetSubtype="0" repeatCount="indefinite" fill="hold" grpId="1" nodeType="withEffect">
                                  <p:stCondLst>
                                    <p:cond delay="0"/>
                                  </p:stCondLst>
                                  <p:childTnLst>
                                    <p:animMotion origin="layout" path="M -4.08731E-6 -2.76895E-6 C -0.00063 -0.03018 -0.0134 -0.08783 -0.02795 -0.11371 " pathEditMode="relative" rAng="0" ptsTypes="AA">
                                      <p:cBhvr>
                                        <p:cTn id="286" dur="1500" spd="-100000" fill="hold"/>
                                        <p:tgtEl>
                                          <p:spTgt spid="1569"/>
                                        </p:tgtEl>
                                        <p:attrNameLst>
                                          <p:attrName>ppt_x</p:attrName>
                                          <p:attrName>ppt_y</p:attrName>
                                        </p:attrNameLst>
                                      </p:cBhvr>
                                      <p:rCtr x="-1404" y="-5697"/>
                                    </p:animMotion>
                                  </p:childTnLst>
                                </p:cTn>
                              </p:par>
                              <p:par>
                                <p:cTn id="287" presetID="10" presetClass="exit" presetSubtype="0" repeatCount="indefinite" fill="hold" grpId="2" nodeType="withEffect">
                                  <p:stCondLst>
                                    <p:cond delay="0"/>
                                  </p:stCondLst>
                                  <p:childTnLst>
                                    <p:animEffect transition="out" filter="fade">
                                      <p:cBhvr>
                                        <p:cTn id="288" dur="1500"/>
                                        <p:tgtEl>
                                          <p:spTgt spid="1569"/>
                                        </p:tgtEl>
                                      </p:cBhvr>
                                    </p:animEffect>
                                    <p:set>
                                      <p:cBhvr>
                                        <p:cTn id="289" dur="1" fill="hold">
                                          <p:stCondLst>
                                            <p:cond delay="1499"/>
                                          </p:stCondLst>
                                        </p:cTn>
                                        <p:tgtEl>
                                          <p:spTgt spid="1569"/>
                                        </p:tgtEl>
                                        <p:attrNameLst>
                                          <p:attrName>style.visibility</p:attrName>
                                        </p:attrNameLst>
                                      </p:cBhvr>
                                      <p:to>
                                        <p:strVal val="hidden"/>
                                      </p:to>
                                    </p:set>
                                  </p:childTnLst>
                                </p:cTn>
                              </p:par>
                              <p:par>
                                <p:cTn id="290" presetID="1" presetClass="entr" presetSubtype="0" fill="hold" grpId="0" nodeType="withEffect">
                                  <p:stCondLst>
                                    <p:cond delay="0"/>
                                  </p:stCondLst>
                                  <p:childTnLst>
                                    <p:set>
                                      <p:cBhvr>
                                        <p:cTn id="291" dur="1" fill="hold">
                                          <p:stCondLst>
                                            <p:cond delay="0"/>
                                          </p:stCondLst>
                                        </p:cTn>
                                        <p:tgtEl>
                                          <p:spTgt spid="1572"/>
                                        </p:tgtEl>
                                        <p:attrNameLst>
                                          <p:attrName>style.visibility</p:attrName>
                                        </p:attrNameLst>
                                      </p:cBhvr>
                                      <p:to>
                                        <p:strVal val="visible"/>
                                      </p:to>
                                    </p:set>
                                  </p:childTnLst>
                                </p:cTn>
                              </p:par>
                              <p:par>
                                <p:cTn id="292" presetID="37" presetClass="path" presetSubtype="0" repeatCount="indefinite" fill="hold" grpId="1" nodeType="withEffect">
                                  <p:stCondLst>
                                    <p:cond delay="0"/>
                                  </p:stCondLst>
                                  <p:childTnLst>
                                    <p:animMotion origin="layout" path="M 1.88154E-6 3.15025E-6 C 0.00013 -0.03178 0.00893 -0.09192 0.01902 -0.1187 " pathEditMode="relative" rAng="0" ptsTypes="AA">
                                      <p:cBhvr>
                                        <p:cTn id="293" dur="1500" spd="-100000" fill="hold"/>
                                        <p:tgtEl>
                                          <p:spTgt spid="1572"/>
                                        </p:tgtEl>
                                        <p:attrNameLst>
                                          <p:attrName>ppt_x</p:attrName>
                                          <p:attrName>ppt_y</p:attrName>
                                        </p:attrNameLst>
                                      </p:cBhvr>
                                      <p:rCtr x="945" y="-5946"/>
                                    </p:animMotion>
                                  </p:childTnLst>
                                </p:cTn>
                              </p:par>
                              <p:par>
                                <p:cTn id="294" presetID="10" presetClass="exit" presetSubtype="0" repeatCount="indefinite" fill="hold" grpId="2" nodeType="withEffect">
                                  <p:stCondLst>
                                    <p:cond delay="0"/>
                                  </p:stCondLst>
                                  <p:childTnLst>
                                    <p:animEffect transition="out" filter="fade">
                                      <p:cBhvr>
                                        <p:cTn id="295" dur="1500"/>
                                        <p:tgtEl>
                                          <p:spTgt spid="1572"/>
                                        </p:tgtEl>
                                      </p:cBhvr>
                                    </p:animEffect>
                                    <p:set>
                                      <p:cBhvr>
                                        <p:cTn id="296" dur="1" fill="hold">
                                          <p:stCondLst>
                                            <p:cond delay="1499"/>
                                          </p:stCondLst>
                                        </p:cTn>
                                        <p:tgtEl>
                                          <p:spTgt spid="1572"/>
                                        </p:tgtEl>
                                        <p:attrNameLst>
                                          <p:attrName>style.visibility</p:attrName>
                                        </p:attrNameLst>
                                      </p:cBhvr>
                                      <p:to>
                                        <p:strVal val="hidden"/>
                                      </p:to>
                                    </p:set>
                                  </p:childTnLst>
                                </p:cTn>
                              </p:par>
                              <p:par>
                                <p:cTn id="297" presetID="1" presetClass="entr" presetSubtype="0" fill="hold" grpId="0" nodeType="withEffect">
                                  <p:stCondLst>
                                    <p:cond delay="0"/>
                                  </p:stCondLst>
                                  <p:childTnLst>
                                    <p:set>
                                      <p:cBhvr>
                                        <p:cTn id="298" dur="1" fill="hold">
                                          <p:stCondLst>
                                            <p:cond delay="0"/>
                                          </p:stCondLst>
                                        </p:cTn>
                                        <p:tgtEl>
                                          <p:spTgt spid="1577"/>
                                        </p:tgtEl>
                                        <p:attrNameLst>
                                          <p:attrName>style.visibility</p:attrName>
                                        </p:attrNameLst>
                                      </p:cBhvr>
                                      <p:to>
                                        <p:strVal val="visible"/>
                                      </p:to>
                                    </p:set>
                                  </p:childTnLst>
                                </p:cTn>
                              </p:par>
                              <p:par>
                                <p:cTn id="299" presetID="37" presetClass="path" presetSubtype="0" repeatCount="indefinite" fill="hold" grpId="1" nodeType="withEffect">
                                  <p:stCondLst>
                                    <p:cond delay="0"/>
                                  </p:stCondLst>
                                  <p:childTnLst>
                                    <p:animMotion origin="layout" path="M -5.79525E-7 -4.86609E-6 C 0.00051 -0.02428 0.00651 -0.07376 0.01098 -0.1044 " pathEditMode="relative" rAng="0" ptsTypes="AA">
                                      <p:cBhvr>
                                        <p:cTn id="300" dur="1500" spd="-100000" fill="hold"/>
                                        <p:tgtEl>
                                          <p:spTgt spid="1577"/>
                                        </p:tgtEl>
                                        <p:attrNameLst>
                                          <p:attrName>ppt_x</p:attrName>
                                          <p:attrName>ppt_y</p:attrName>
                                        </p:attrNameLst>
                                      </p:cBhvr>
                                      <p:rCtr x="549" y="-5220"/>
                                    </p:animMotion>
                                  </p:childTnLst>
                                </p:cTn>
                              </p:par>
                              <p:par>
                                <p:cTn id="301" presetID="10" presetClass="exit" presetSubtype="0" repeatCount="indefinite" fill="hold" grpId="2" nodeType="withEffect">
                                  <p:stCondLst>
                                    <p:cond delay="0"/>
                                  </p:stCondLst>
                                  <p:childTnLst>
                                    <p:animEffect transition="out" filter="fade">
                                      <p:cBhvr>
                                        <p:cTn id="302" dur="1500"/>
                                        <p:tgtEl>
                                          <p:spTgt spid="1577"/>
                                        </p:tgtEl>
                                      </p:cBhvr>
                                    </p:animEffect>
                                    <p:set>
                                      <p:cBhvr>
                                        <p:cTn id="303" dur="1" fill="hold">
                                          <p:stCondLst>
                                            <p:cond delay="1499"/>
                                          </p:stCondLst>
                                        </p:cTn>
                                        <p:tgtEl>
                                          <p:spTgt spid="1577"/>
                                        </p:tgtEl>
                                        <p:attrNameLst>
                                          <p:attrName>style.visibility</p:attrName>
                                        </p:attrNameLst>
                                      </p:cBhvr>
                                      <p:to>
                                        <p:strVal val="hidden"/>
                                      </p:to>
                                    </p:set>
                                  </p:childTnLst>
                                </p:cTn>
                              </p:par>
                              <p:par>
                                <p:cTn id="304" presetID="1" presetClass="entr" presetSubtype="0" fill="hold" grpId="2" nodeType="withEffect">
                                  <p:stCondLst>
                                    <p:cond delay="0"/>
                                  </p:stCondLst>
                                  <p:childTnLst>
                                    <p:set>
                                      <p:cBhvr>
                                        <p:cTn id="305" dur="1" fill="hold">
                                          <p:stCondLst>
                                            <p:cond delay="0"/>
                                          </p:stCondLst>
                                        </p:cTn>
                                        <p:tgtEl>
                                          <p:spTgt spid="681"/>
                                        </p:tgtEl>
                                        <p:attrNameLst>
                                          <p:attrName>style.visibility</p:attrName>
                                        </p:attrNameLst>
                                      </p:cBhvr>
                                      <p:to>
                                        <p:strVal val="visible"/>
                                      </p:to>
                                    </p:set>
                                  </p:childTnLst>
                                </p:cTn>
                              </p:par>
                              <p:par>
                                <p:cTn id="306" presetID="37" presetClass="path" presetSubtype="0" repeatCount="indefinite" fill="hold" grpId="0" nodeType="withEffect">
                                  <p:stCondLst>
                                    <p:cond delay="0"/>
                                  </p:stCondLst>
                                  <p:childTnLst>
                                    <p:animMotion origin="layout" path="M 4.11029E-6 -3.15025E-6 C 0.01021 0.01022 0.03012 0.04199 0.04123 0.08489 " pathEditMode="relative" rAng="0" ptsTypes="AA">
                                      <p:cBhvr>
                                        <p:cTn id="307" dur="1500" spd="-100000" fill="hold"/>
                                        <p:tgtEl>
                                          <p:spTgt spid="681"/>
                                        </p:tgtEl>
                                        <p:attrNameLst>
                                          <p:attrName>ppt_x</p:attrName>
                                          <p:attrName>ppt_y</p:attrName>
                                        </p:attrNameLst>
                                      </p:cBhvr>
                                      <p:rCtr x="2055" y="4244"/>
                                    </p:animMotion>
                                  </p:childTnLst>
                                </p:cTn>
                              </p:par>
                              <p:par>
                                <p:cTn id="308" presetID="10" presetClass="exit" presetSubtype="0" repeatCount="indefinite" fill="hold" grpId="1" nodeType="withEffect">
                                  <p:stCondLst>
                                    <p:cond delay="0"/>
                                  </p:stCondLst>
                                  <p:childTnLst>
                                    <p:animEffect transition="out" filter="fade">
                                      <p:cBhvr>
                                        <p:cTn id="309" dur="1500"/>
                                        <p:tgtEl>
                                          <p:spTgt spid="681"/>
                                        </p:tgtEl>
                                      </p:cBhvr>
                                    </p:animEffect>
                                    <p:set>
                                      <p:cBhvr>
                                        <p:cTn id="310" dur="1" fill="hold">
                                          <p:stCondLst>
                                            <p:cond delay="1499"/>
                                          </p:stCondLst>
                                        </p:cTn>
                                        <p:tgtEl>
                                          <p:spTgt spid="681"/>
                                        </p:tgtEl>
                                        <p:attrNameLst>
                                          <p:attrName>style.visibility</p:attrName>
                                        </p:attrNameLst>
                                      </p:cBhvr>
                                      <p:to>
                                        <p:strVal val="hidden"/>
                                      </p:to>
                                    </p:set>
                                  </p:childTnLst>
                                </p:cTn>
                              </p:par>
                              <p:par>
                                <p:cTn id="311" presetID="1" presetClass="entr" presetSubtype="0" fill="hold" grpId="2" nodeType="withEffect">
                                  <p:stCondLst>
                                    <p:cond delay="0"/>
                                  </p:stCondLst>
                                  <p:childTnLst>
                                    <p:set>
                                      <p:cBhvr>
                                        <p:cTn id="312" dur="1" fill="hold">
                                          <p:stCondLst>
                                            <p:cond delay="0"/>
                                          </p:stCondLst>
                                        </p:cTn>
                                        <p:tgtEl>
                                          <p:spTgt spid="655"/>
                                        </p:tgtEl>
                                        <p:attrNameLst>
                                          <p:attrName>style.visibility</p:attrName>
                                        </p:attrNameLst>
                                      </p:cBhvr>
                                      <p:to>
                                        <p:strVal val="visible"/>
                                      </p:to>
                                    </p:set>
                                  </p:childTnLst>
                                </p:cTn>
                              </p:par>
                              <p:par>
                                <p:cTn id="313" presetID="37" presetClass="path" presetSubtype="0" repeatCount="indefinite" fill="hold" grpId="0" nodeType="withEffect">
                                  <p:stCondLst>
                                    <p:cond delay="0"/>
                                  </p:stCondLst>
                                  <p:childTnLst>
                                    <p:animMotion origin="layout" path="M 1.69262E-6 3.09124E-6 C -0.00562 -0.02815 -0.0143 -0.0833 -0.02987 -0.11575 " pathEditMode="relative" rAng="0" ptsTypes="AA">
                                      <p:cBhvr>
                                        <p:cTn id="314" dur="1500" fill="hold"/>
                                        <p:tgtEl>
                                          <p:spTgt spid="655"/>
                                        </p:tgtEl>
                                        <p:attrNameLst>
                                          <p:attrName>ppt_x</p:attrName>
                                          <p:attrName>ppt_y</p:attrName>
                                        </p:attrNameLst>
                                      </p:cBhvr>
                                      <p:rCtr x="-1493" y="-5788"/>
                                    </p:animMotion>
                                  </p:childTnLst>
                                </p:cTn>
                              </p:par>
                              <p:par>
                                <p:cTn id="315" presetID="10" presetClass="exit" presetSubtype="0" repeatCount="indefinite" fill="hold" grpId="1" nodeType="withEffect">
                                  <p:stCondLst>
                                    <p:cond delay="0"/>
                                  </p:stCondLst>
                                  <p:childTnLst>
                                    <p:animEffect transition="out" filter="fade">
                                      <p:cBhvr>
                                        <p:cTn id="316" dur="1500"/>
                                        <p:tgtEl>
                                          <p:spTgt spid="655"/>
                                        </p:tgtEl>
                                      </p:cBhvr>
                                    </p:animEffect>
                                    <p:set>
                                      <p:cBhvr>
                                        <p:cTn id="317" dur="1" fill="hold">
                                          <p:stCondLst>
                                            <p:cond delay="1499"/>
                                          </p:stCondLst>
                                        </p:cTn>
                                        <p:tgtEl>
                                          <p:spTgt spid="655"/>
                                        </p:tgtEl>
                                        <p:attrNameLst>
                                          <p:attrName>style.visibility</p:attrName>
                                        </p:attrNameLst>
                                      </p:cBhvr>
                                      <p:to>
                                        <p:strVal val="hidden"/>
                                      </p:to>
                                    </p:set>
                                  </p:childTnLst>
                                </p:cTn>
                              </p:par>
                              <p:par>
                                <p:cTn id="318" presetID="1" presetClass="entr" presetSubtype="0" fill="hold" grpId="0" nodeType="withEffect">
                                  <p:stCondLst>
                                    <p:cond delay="0"/>
                                  </p:stCondLst>
                                  <p:childTnLst>
                                    <p:set>
                                      <p:cBhvr>
                                        <p:cTn id="319" dur="1" fill="hold">
                                          <p:stCondLst>
                                            <p:cond delay="0"/>
                                          </p:stCondLst>
                                        </p:cTn>
                                        <p:tgtEl>
                                          <p:spTgt spid="757"/>
                                        </p:tgtEl>
                                        <p:attrNameLst>
                                          <p:attrName>style.visibility</p:attrName>
                                        </p:attrNameLst>
                                      </p:cBhvr>
                                      <p:to>
                                        <p:strVal val="visible"/>
                                      </p:to>
                                    </p:set>
                                  </p:childTnLst>
                                </p:cTn>
                              </p:par>
                              <p:par>
                                <p:cTn id="320" presetID="37" presetClass="path" presetSubtype="0" repeatCount="indefinite" fill="hold" grpId="1" nodeType="withEffect">
                                  <p:stCondLst>
                                    <p:cond delay="0"/>
                                  </p:stCondLst>
                                  <p:childTnLst>
                                    <p:animMotion origin="layout" path="M 4.75109E-6 1.18021E-6 C -0.00026 0.03336 0.00038 0.07898 -0.00447 0.13255 " pathEditMode="relative" rAng="0" ptsTypes="AA">
                                      <p:cBhvr>
                                        <p:cTn id="321" dur="1500" fill="hold"/>
                                        <p:tgtEl>
                                          <p:spTgt spid="757"/>
                                        </p:tgtEl>
                                        <p:attrNameLst>
                                          <p:attrName>ppt_x</p:attrName>
                                          <p:attrName>ppt_y</p:attrName>
                                        </p:attrNameLst>
                                      </p:cBhvr>
                                      <p:rCtr x="-230" y="6627"/>
                                    </p:animMotion>
                                  </p:childTnLst>
                                </p:cTn>
                              </p:par>
                              <p:par>
                                <p:cTn id="322" presetID="10" presetClass="exit" presetSubtype="0" repeatCount="indefinite" fill="hold" grpId="2" nodeType="withEffect">
                                  <p:stCondLst>
                                    <p:cond delay="0"/>
                                  </p:stCondLst>
                                  <p:childTnLst>
                                    <p:animEffect transition="out" filter="fade">
                                      <p:cBhvr>
                                        <p:cTn id="323" dur="1500"/>
                                        <p:tgtEl>
                                          <p:spTgt spid="757"/>
                                        </p:tgtEl>
                                      </p:cBhvr>
                                    </p:animEffect>
                                    <p:set>
                                      <p:cBhvr>
                                        <p:cTn id="324" dur="1" fill="hold">
                                          <p:stCondLst>
                                            <p:cond delay="1499"/>
                                          </p:stCondLst>
                                        </p:cTn>
                                        <p:tgtEl>
                                          <p:spTgt spid="7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425"/>
                                        </p:tgtEl>
                                        <p:attrNameLst>
                                          <p:attrName>style.visibility</p:attrName>
                                        </p:attrNameLst>
                                      </p:cBhvr>
                                      <p:to>
                                        <p:strVal val="visible"/>
                                      </p:to>
                                    </p:set>
                                  </p:childTnLst>
                                </p:cTn>
                              </p:par>
                              <p:par>
                                <p:cTn id="327" presetID="37" presetClass="path" presetSubtype="0" repeatCount="indefinite" fill="hold" grpId="1" nodeType="withEffect">
                                  <p:stCondLst>
                                    <p:cond delay="0"/>
                                  </p:stCondLst>
                                  <p:childTnLst>
                                    <p:animMotion origin="layout" path="M -0.00051 4.80708E-6 C 0.00319 0.03041 -0.00983 0.0665 -0.04966 0.09328 " pathEditMode="relative" rAng="0" ptsTypes="AA">
                                      <p:cBhvr>
                                        <p:cTn id="328" dur="1500" fill="hold"/>
                                        <p:tgtEl>
                                          <p:spTgt spid="1425"/>
                                        </p:tgtEl>
                                        <p:attrNameLst>
                                          <p:attrName>ppt_x</p:attrName>
                                          <p:attrName>ppt_y</p:attrName>
                                        </p:attrNameLst>
                                      </p:cBhvr>
                                      <p:rCtr x="-2438" y="4653"/>
                                    </p:animMotion>
                                  </p:childTnLst>
                                </p:cTn>
                              </p:par>
                              <p:par>
                                <p:cTn id="329" presetID="10" presetClass="exit" presetSubtype="0" repeatCount="indefinite" fill="hold" grpId="2" nodeType="withEffect">
                                  <p:stCondLst>
                                    <p:cond delay="0"/>
                                  </p:stCondLst>
                                  <p:childTnLst>
                                    <p:animEffect transition="out" filter="fade">
                                      <p:cBhvr>
                                        <p:cTn id="330" dur="1500"/>
                                        <p:tgtEl>
                                          <p:spTgt spid="1425"/>
                                        </p:tgtEl>
                                      </p:cBhvr>
                                    </p:animEffect>
                                    <p:set>
                                      <p:cBhvr>
                                        <p:cTn id="331" dur="1" fill="hold">
                                          <p:stCondLst>
                                            <p:cond delay="1499"/>
                                          </p:stCondLst>
                                        </p:cTn>
                                        <p:tgtEl>
                                          <p:spTgt spid="1425"/>
                                        </p:tgtEl>
                                        <p:attrNameLst>
                                          <p:attrName>style.visibility</p:attrName>
                                        </p:attrNameLst>
                                      </p:cBhvr>
                                      <p:to>
                                        <p:strVal val="hidden"/>
                                      </p:to>
                                    </p:set>
                                  </p:childTnLst>
                                </p:cTn>
                              </p:par>
                              <p:par>
                                <p:cTn id="332" presetID="1" presetClass="entr" presetSubtype="0" fill="hold" grpId="0" nodeType="withEffect">
                                  <p:stCondLst>
                                    <p:cond delay="0"/>
                                  </p:stCondLst>
                                  <p:childTnLst>
                                    <p:set>
                                      <p:cBhvr>
                                        <p:cTn id="333" dur="1" fill="hold">
                                          <p:stCondLst>
                                            <p:cond delay="0"/>
                                          </p:stCondLst>
                                        </p:cTn>
                                        <p:tgtEl>
                                          <p:spTgt spid="1573"/>
                                        </p:tgtEl>
                                        <p:attrNameLst>
                                          <p:attrName>style.visibility</p:attrName>
                                        </p:attrNameLst>
                                      </p:cBhvr>
                                      <p:to>
                                        <p:strVal val="visible"/>
                                      </p:to>
                                    </p:set>
                                  </p:childTnLst>
                                </p:cTn>
                              </p:par>
                              <p:par>
                                <p:cTn id="334" presetID="37" presetClass="path" presetSubtype="0" repeatCount="indefinite" fill="hold" grpId="1" nodeType="withEffect">
                                  <p:stCondLst>
                                    <p:cond delay="0"/>
                                  </p:stCondLst>
                                  <p:childTnLst>
                                    <p:animMotion origin="layout" path="M -9.24177E-7 -1.14389E-6 C 0.00026 -0.02723 0.00217 -0.08375 0.0037 -0.1187 " pathEditMode="relative" rAng="0" ptsTypes="AA">
                                      <p:cBhvr>
                                        <p:cTn id="335" dur="1500" fill="hold"/>
                                        <p:tgtEl>
                                          <p:spTgt spid="1573"/>
                                        </p:tgtEl>
                                        <p:attrNameLst>
                                          <p:attrName>ppt_x</p:attrName>
                                          <p:attrName>ppt_y</p:attrName>
                                        </p:attrNameLst>
                                      </p:cBhvr>
                                      <p:rCtr x="179" y="-5946"/>
                                    </p:animMotion>
                                  </p:childTnLst>
                                </p:cTn>
                              </p:par>
                              <p:par>
                                <p:cTn id="336" presetID="10" presetClass="exit" presetSubtype="0" repeatCount="indefinite" fill="hold" grpId="2" nodeType="withEffect">
                                  <p:stCondLst>
                                    <p:cond delay="0"/>
                                  </p:stCondLst>
                                  <p:childTnLst>
                                    <p:animEffect transition="out" filter="fade">
                                      <p:cBhvr>
                                        <p:cTn id="337" dur="1500"/>
                                        <p:tgtEl>
                                          <p:spTgt spid="1573"/>
                                        </p:tgtEl>
                                      </p:cBhvr>
                                    </p:animEffect>
                                    <p:set>
                                      <p:cBhvr>
                                        <p:cTn id="338" dur="1" fill="hold">
                                          <p:stCondLst>
                                            <p:cond delay="1499"/>
                                          </p:stCondLst>
                                        </p:cTn>
                                        <p:tgtEl>
                                          <p:spTgt spid="1573"/>
                                        </p:tgtEl>
                                        <p:attrNameLst>
                                          <p:attrName>style.visibility</p:attrName>
                                        </p:attrNameLst>
                                      </p:cBhvr>
                                      <p:to>
                                        <p:strVal val="hidden"/>
                                      </p:to>
                                    </p:set>
                                  </p:childTnLst>
                                </p:cTn>
                              </p:par>
                              <p:par>
                                <p:cTn id="339" presetID="1" presetClass="entr" presetSubtype="0" fill="hold" grpId="0" nodeType="withEffect">
                                  <p:stCondLst>
                                    <p:cond delay="0"/>
                                  </p:stCondLst>
                                  <p:childTnLst>
                                    <p:set>
                                      <p:cBhvr>
                                        <p:cTn id="340" dur="1" fill="hold">
                                          <p:stCondLst>
                                            <p:cond delay="0"/>
                                          </p:stCondLst>
                                        </p:cTn>
                                        <p:tgtEl>
                                          <p:spTgt spid="1576"/>
                                        </p:tgtEl>
                                        <p:attrNameLst>
                                          <p:attrName>style.visibility</p:attrName>
                                        </p:attrNameLst>
                                      </p:cBhvr>
                                      <p:to>
                                        <p:strVal val="visible"/>
                                      </p:to>
                                    </p:set>
                                  </p:childTnLst>
                                </p:cTn>
                              </p:par>
                              <p:par>
                                <p:cTn id="341" presetID="37" presetClass="path" presetSubtype="0" repeatCount="indefinite" fill="hold" grpId="1" nodeType="withEffect">
                                  <p:stCondLst>
                                    <p:cond delay="0"/>
                                  </p:stCondLst>
                                  <p:childTnLst>
                                    <p:animMotion origin="layout" path="M -2.42022E-6 1.26645E-6 C 0.00013 -0.0286 0.01034 -0.08284 0.02221 -0.1069 " pathEditMode="relative" rAng="0" ptsTypes="AA">
                                      <p:cBhvr>
                                        <p:cTn id="342" dur="1500" fill="hold"/>
                                        <p:tgtEl>
                                          <p:spTgt spid="1576"/>
                                        </p:tgtEl>
                                        <p:attrNameLst>
                                          <p:attrName>ppt_x</p:attrName>
                                          <p:attrName>ppt_y</p:attrName>
                                        </p:attrNameLst>
                                      </p:cBhvr>
                                      <p:rCtr x="1111" y="-5356"/>
                                    </p:animMotion>
                                  </p:childTnLst>
                                </p:cTn>
                              </p:par>
                              <p:par>
                                <p:cTn id="343" presetID="10" presetClass="exit" presetSubtype="0" repeatCount="indefinite" fill="hold" grpId="2" nodeType="withEffect">
                                  <p:stCondLst>
                                    <p:cond delay="0"/>
                                  </p:stCondLst>
                                  <p:childTnLst>
                                    <p:animEffect transition="out" filter="fade">
                                      <p:cBhvr>
                                        <p:cTn id="344" dur="1500"/>
                                        <p:tgtEl>
                                          <p:spTgt spid="1576"/>
                                        </p:tgtEl>
                                      </p:cBhvr>
                                    </p:animEffect>
                                    <p:set>
                                      <p:cBhvr>
                                        <p:cTn id="345" dur="1" fill="hold">
                                          <p:stCondLst>
                                            <p:cond delay="1499"/>
                                          </p:stCondLst>
                                        </p:cTn>
                                        <p:tgtEl>
                                          <p:spTgt spid="1576"/>
                                        </p:tgtEl>
                                        <p:attrNameLst>
                                          <p:attrName>style.visibility</p:attrName>
                                        </p:attrNameLst>
                                      </p:cBhvr>
                                      <p:to>
                                        <p:strVal val="hidden"/>
                                      </p:to>
                                    </p:set>
                                  </p:childTnLst>
                                </p:cTn>
                              </p:par>
                              <p:par>
                                <p:cTn id="346" presetID="1" presetClass="entr" presetSubtype="0" fill="hold" grpId="0" nodeType="withEffect">
                                  <p:stCondLst>
                                    <p:cond delay="0"/>
                                  </p:stCondLst>
                                  <p:childTnLst>
                                    <p:set>
                                      <p:cBhvr>
                                        <p:cTn id="347" dur="1" fill="hold">
                                          <p:stCondLst>
                                            <p:cond delay="0"/>
                                          </p:stCondLst>
                                        </p:cTn>
                                        <p:tgtEl>
                                          <p:spTgt spid="682"/>
                                        </p:tgtEl>
                                        <p:attrNameLst>
                                          <p:attrName>style.visibility</p:attrName>
                                        </p:attrNameLst>
                                      </p:cBhvr>
                                      <p:to>
                                        <p:strVal val="visible"/>
                                      </p:to>
                                    </p:set>
                                  </p:childTnLst>
                                </p:cTn>
                              </p:par>
                              <p:par>
                                <p:cTn id="348" presetID="37" presetClass="path" presetSubtype="0" repeatCount="indefinite" fill="hold" grpId="1" nodeType="withEffect">
                                  <p:stCondLst>
                                    <p:cond delay="0"/>
                                  </p:stCondLst>
                                  <p:childTnLst>
                                    <p:animMotion origin="layout" path="M 2.86444E-6 3.07762E-6 C 0.0148 0.00953 0.04072 0.06899 0.04314 0.09509 " pathEditMode="relative" rAng="0" ptsTypes="AA">
                                      <p:cBhvr>
                                        <p:cTn id="349" dur="1500" fill="hold"/>
                                        <p:tgtEl>
                                          <p:spTgt spid="682"/>
                                        </p:tgtEl>
                                        <p:attrNameLst>
                                          <p:attrName>ppt_x</p:attrName>
                                          <p:attrName>ppt_y</p:attrName>
                                        </p:attrNameLst>
                                      </p:cBhvr>
                                      <p:rCtr x="2157" y="4744"/>
                                    </p:animMotion>
                                  </p:childTnLst>
                                </p:cTn>
                              </p:par>
                              <p:par>
                                <p:cTn id="350" presetID="10" presetClass="exit" presetSubtype="0" repeatCount="indefinite" fill="hold" grpId="2" nodeType="withEffect">
                                  <p:stCondLst>
                                    <p:cond delay="0"/>
                                  </p:stCondLst>
                                  <p:childTnLst>
                                    <p:animEffect transition="out" filter="fade">
                                      <p:cBhvr>
                                        <p:cTn id="351" dur="1500"/>
                                        <p:tgtEl>
                                          <p:spTgt spid="682"/>
                                        </p:tgtEl>
                                      </p:cBhvr>
                                    </p:animEffect>
                                    <p:set>
                                      <p:cBhvr>
                                        <p:cTn id="352" dur="1" fill="hold">
                                          <p:stCondLst>
                                            <p:cond delay="1499"/>
                                          </p:stCondLst>
                                        </p:cTn>
                                        <p:tgtEl>
                                          <p:spTgt spid="682"/>
                                        </p:tgtEl>
                                        <p:attrNameLst>
                                          <p:attrName>style.visibility</p:attrName>
                                        </p:attrNameLst>
                                      </p:cBhvr>
                                      <p:to>
                                        <p:strVal val="hidden"/>
                                      </p:to>
                                    </p:set>
                                  </p:childTnLst>
                                </p:cTn>
                              </p:par>
                              <p:par>
                                <p:cTn id="353" presetID="1" presetClass="entr" presetSubtype="0" fill="hold" grpId="0" nodeType="withEffect">
                                  <p:stCondLst>
                                    <p:cond delay="0"/>
                                  </p:stCondLst>
                                  <p:childTnLst>
                                    <p:set>
                                      <p:cBhvr>
                                        <p:cTn id="354" dur="1" fill="hold">
                                          <p:stCondLst>
                                            <p:cond delay="0"/>
                                          </p:stCondLst>
                                        </p:cTn>
                                        <p:tgtEl>
                                          <p:spTgt spid="688"/>
                                        </p:tgtEl>
                                        <p:attrNameLst>
                                          <p:attrName>style.visibility</p:attrName>
                                        </p:attrNameLst>
                                      </p:cBhvr>
                                      <p:to>
                                        <p:strVal val="visible"/>
                                      </p:to>
                                    </p:set>
                                  </p:childTnLst>
                                </p:cTn>
                              </p:par>
                              <p:par>
                                <p:cTn id="355" presetID="37" presetClass="path" presetSubtype="0" repeatCount="indefinite" fill="hold" grpId="1" nodeType="withEffect">
                                  <p:stCondLst>
                                    <p:cond delay="0"/>
                                  </p:stCondLst>
                                  <p:childTnLst>
                                    <p:animMotion origin="layout" path="M -3.70181E-7 -7.76214E-7 C 0.00026 0.02905 0.00281 0.09033 0.00498 0.12846 " pathEditMode="relative" rAng="0" ptsTypes="AA">
                                      <p:cBhvr>
                                        <p:cTn id="356" dur="1500" fill="hold"/>
                                        <p:tgtEl>
                                          <p:spTgt spid="688"/>
                                        </p:tgtEl>
                                        <p:attrNameLst>
                                          <p:attrName>ppt_x</p:attrName>
                                          <p:attrName>ppt_y</p:attrName>
                                        </p:attrNameLst>
                                      </p:cBhvr>
                                      <p:rCtr x="243" y="6423"/>
                                    </p:animMotion>
                                  </p:childTnLst>
                                </p:cTn>
                              </p:par>
                              <p:par>
                                <p:cTn id="357" presetID="10" presetClass="exit" presetSubtype="0" repeatCount="indefinite" fill="hold" grpId="2" nodeType="withEffect">
                                  <p:stCondLst>
                                    <p:cond delay="0"/>
                                  </p:stCondLst>
                                  <p:childTnLst>
                                    <p:animEffect transition="out" filter="fade">
                                      <p:cBhvr>
                                        <p:cTn id="358" dur="1500"/>
                                        <p:tgtEl>
                                          <p:spTgt spid="688"/>
                                        </p:tgtEl>
                                      </p:cBhvr>
                                    </p:animEffect>
                                    <p:set>
                                      <p:cBhvr>
                                        <p:cTn id="359" dur="1" fill="hold">
                                          <p:stCondLst>
                                            <p:cond delay="1499"/>
                                          </p:stCondLst>
                                        </p:cTn>
                                        <p:tgtEl>
                                          <p:spTgt spid="688"/>
                                        </p:tgtEl>
                                        <p:attrNameLst>
                                          <p:attrName>style.visibility</p:attrName>
                                        </p:attrNameLst>
                                      </p:cBhvr>
                                      <p:to>
                                        <p:strVal val="hidden"/>
                                      </p:to>
                                    </p:set>
                                  </p:childTnLst>
                                </p:cTn>
                              </p:par>
                            </p:childTnLst>
                          </p:cTn>
                        </p:par>
                      </p:childTnLst>
                    </p:cTn>
                  </p:par>
                  <p:par>
                    <p:cTn id="360" fill="hold">
                      <p:stCondLst>
                        <p:cond delay="indefinite"/>
                      </p:stCondLst>
                      <p:childTnLst>
                        <p:par>
                          <p:cTn id="361" fill="hold">
                            <p:stCondLst>
                              <p:cond delay="0"/>
                            </p:stCondLst>
                            <p:childTnLst>
                              <p:par>
                                <p:cTn id="362" presetID="10" presetClass="entr" presetSubtype="0" fill="hold" nodeType="clickEffect">
                                  <p:stCondLst>
                                    <p:cond delay="0"/>
                                  </p:stCondLst>
                                  <p:childTnLst>
                                    <p:set>
                                      <p:cBhvr>
                                        <p:cTn id="363" dur="1" fill="hold">
                                          <p:stCondLst>
                                            <p:cond delay="0"/>
                                          </p:stCondLst>
                                        </p:cTn>
                                        <p:tgtEl>
                                          <p:spTgt spid="1816"/>
                                        </p:tgtEl>
                                        <p:attrNameLst>
                                          <p:attrName>style.visibility</p:attrName>
                                        </p:attrNameLst>
                                      </p:cBhvr>
                                      <p:to>
                                        <p:strVal val="visible"/>
                                      </p:to>
                                    </p:set>
                                    <p:animEffect transition="in" filter="fade">
                                      <p:cBhvr>
                                        <p:cTn id="364" dur="500"/>
                                        <p:tgtEl>
                                          <p:spTgt spid="1816"/>
                                        </p:tgtEl>
                                      </p:cBhvr>
                                    </p:animEffect>
                                  </p:childTnLst>
                                </p:cTn>
                              </p:par>
                              <p:par>
                                <p:cTn id="365" presetID="10" presetClass="entr" presetSubtype="0" fill="hold" grpId="0" nodeType="withEffect">
                                  <p:stCondLst>
                                    <p:cond delay="0"/>
                                  </p:stCondLst>
                                  <p:childTnLst>
                                    <p:set>
                                      <p:cBhvr>
                                        <p:cTn id="366" dur="1" fill="hold">
                                          <p:stCondLst>
                                            <p:cond delay="0"/>
                                          </p:stCondLst>
                                        </p:cTn>
                                        <p:tgtEl>
                                          <p:spTgt spid="644"/>
                                        </p:tgtEl>
                                        <p:attrNameLst>
                                          <p:attrName>style.visibility</p:attrName>
                                        </p:attrNameLst>
                                      </p:cBhvr>
                                      <p:to>
                                        <p:strVal val="visible"/>
                                      </p:to>
                                    </p:set>
                                    <p:animEffect transition="in" filter="fade">
                                      <p:cBhvr>
                                        <p:cTn id="367" dur="500"/>
                                        <p:tgtEl>
                                          <p:spTgt spid="644"/>
                                        </p:tgtEl>
                                      </p:cBhvr>
                                    </p:animEffect>
                                  </p:childTnLst>
                                </p:cTn>
                              </p:par>
                              <p:par>
                                <p:cTn id="368" presetID="10" presetClass="entr" presetSubtype="0" fill="hold" nodeType="withEffect">
                                  <p:stCondLst>
                                    <p:cond delay="0"/>
                                  </p:stCondLst>
                                  <p:childTnLst>
                                    <p:set>
                                      <p:cBhvr>
                                        <p:cTn id="369" dur="1" fill="hold">
                                          <p:stCondLst>
                                            <p:cond delay="0"/>
                                          </p:stCondLst>
                                        </p:cTn>
                                        <p:tgtEl>
                                          <p:spTgt spid="1819"/>
                                        </p:tgtEl>
                                        <p:attrNameLst>
                                          <p:attrName>style.visibility</p:attrName>
                                        </p:attrNameLst>
                                      </p:cBhvr>
                                      <p:to>
                                        <p:strVal val="visible"/>
                                      </p:to>
                                    </p:set>
                                    <p:animEffect transition="in" filter="fade">
                                      <p:cBhvr>
                                        <p:cTn id="370" dur="500"/>
                                        <p:tgtEl>
                                          <p:spTgt spid="1819"/>
                                        </p:tgtEl>
                                      </p:cBhvr>
                                    </p:animEffect>
                                  </p:childTnLst>
                                </p:cTn>
                              </p:par>
                              <p:par>
                                <p:cTn id="371" presetID="10" presetClass="entr" presetSubtype="0" fill="hold" grpId="0" nodeType="withEffect">
                                  <p:stCondLst>
                                    <p:cond delay="0"/>
                                  </p:stCondLst>
                                  <p:childTnLst>
                                    <p:set>
                                      <p:cBhvr>
                                        <p:cTn id="372" dur="1" fill="hold">
                                          <p:stCondLst>
                                            <p:cond delay="0"/>
                                          </p:stCondLst>
                                        </p:cTn>
                                        <p:tgtEl>
                                          <p:spTgt spid="646"/>
                                        </p:tgtEl>
                                        <p:attrNameLst>
                                          <p:attrName>style.visibility</p:attrName>
                                        </p:attrNameLst>
                                      </p:cBhvr>
                                      <p:to>
                                        <p:strVal val="visible"/>
                                      </p:to>
                                    </p:set>
                                    <p:animEffect transition="in" filter="fade">
                                      <p:cBhvr>
                                        <p:cTn id="373" dur="500"/>
                                        <p:tgtEl>
                                          <p:spTgt spid="646"/>
                                        </p:tgtEl>
                                      </p:cBhvr>
                                    </p:animEffect>
                                  </p:childTnLst>
                                </p:cTn>
                              </p:par>
                              <p:par>
                                <p:cTn id="374" presetID="22" presetClass="entr" presetSubtype="8" fill="hold" grpId="0" nodeType="withEffect">
                                  <p:stCondLst>
                                    <p:cond delay="0"/>
                                  </p:stCondLst>
                                  <p:childTnLst>
                                    <p:set>
                                      <p:cBhvr>
                                        <p:cTn id="375" dur="1" fill="hold">
                                          <p:stCondLst>
                                            <p:cond delay="0"/>
                                          </p:stCondLst>
                                        </p:cTn>
                                        <p:tgtEl>
                                          <p:spTgt spid="1574"/>
                                        </p:tgtEl>
                                        <p:attrNameLst>
                                          <p:attrName>style.visibility</p:attrName>
                                        </p:attrNameLst>
                                      </p:cBhvr>
                                      <p:to>
                                        <p:strVal val="visible"/>
                                      </p:to>
                                    </p:set>
                                    <p:animEffect transition="in" filter="wipe(left)">
                                      <p:cBhvr>
                                        <p:cTn id="376" dur="500"/>
                                        <p:tgtEl>
                                          <p:spTgt spid="1574"/>
                                        </p:tgtEl>
                                      </p:cBhvr>
                                    </p:animEffect>
                                  </p:childTnLst>
                                </p:cTn>
                              </p:par>
                              <p:par>
                                <p:cTn id="377" presetID="10" presetClass="entr" presetSubtype="0" fill="hold" nodeType="withEffect">
                                  <p:stCondLst>
                                    <p:cond delay="0"/>
                                  </p:stCondLst>
                                  <p:childTnLst>
                                    <p:set>
                                      <p:cBhvr>
                                        <p:cTn id="378" dur="1" fill="hold">
                                          <p:stCondLst>
                                            <p:cond delay="0"/>
                                          </p:stCondLst>
                                        </p:cTn>
                                        <p:tgtEl>
                                          <p:spTgt spid="648"/>
                                        </p:tgtEl>
                                        <p:attrNameLst>
                                          <p:attrName>style.visibility</p:attrName>
                                        </p:attrNameLst>
                                      </p:cBhvr>
                                      <p:to>
                                        <p:strVal val="visible"/>
                                      </p:to>
                                    </p:set>
                                    <p:animEffect transition="in" filter="fade">
                                      <p:cBhvr>
                                        <p:cTn id="379" dur="500"/>
                                        <p:tgtEl>
                                          <p:spTgt spid="648"/>
                                        </p:tgtEl>
                                      </p:cBhvr>
                                    </p:animEffect>
                                  </p:childTnLst>
                                </p:cTn>
                              </p:par>
                              <p:par>
                                <p:cTn id="380" presetID="10" presetClass="entr" presetSubtype="0" fill="hold" nodeType="withEffect">
                                  <p:stCondLst>
                                    <p:cond delay="0"/>
                                  </p:stCondLst>
                                  <p:childTnLst>
                                    <p:set>
                                      <p:cBhvr>
                                        <p:cTn id="381" dur="1" fill="hold">
                                          <p:stCondLst>
                                            <p:cond delay="0"/>
                                          </p:stCondLst>
                                        </p:cTn>
                                        <p:tgtEl>
                                          <p:spTgt spid="649"/>
                                        </p:tgtEl>
                                        <p:attrNameLst>
                                          <p:attrName>style.visibility</p:attrName>
                                        </p:attrNameLst>
                                      </p:cBhvr>
                                      <p:to>
                                        <p:strVal val="visible"/>
                                      </p:to>
                                    </p:set>
                                    <p:animEffect transition="in" filter="fade">
                                      <p:cBhvr>
                                        <p:cTn id="382" dur="500"/>
                                        <p:tgtEl>
                                          <p:spTgt spid="649"/>
                                        </p:tgtEl>
                                      </p:cBhvr>
                                    </p:animEffect>
                                  </p:childTnLst>
                                </p:cTn>
                              </p:par>
                              <p:par>
                                <p:cTn id="383" presetID="10" presetClass="entr" presetSubtype="0" fill="hold" nodeType="withEffect">
                                  <p:stCondLst>
                                    <p:cond delay="0"/>
                                  </p:stCondLst>
                                  <p:childTnLst>
                                    <p:set>
                                      <p:cBhvr>
                                        <p:cTn id="384" dur="1" fill="hold">
                                          <p:stCondLst>
                                            <p:cond delay="0"/>
                                          </p:stCondLst>
                                        </p:cTn>
                                        <p:tgtEl>
                                          <p:spTgt spid="650"/>
                                        </p:tgtEl>
                                        <p:attrNameLst>
                                          <p:attrName>style.visibility</p:attrName>
                                        </p:attrNameLst>
                                      </p:cBhvr>
                                      <p:to>
                                        <p:strVal val="visible"/>
                                      </p:to>
                                    </p:set>
                                    <p:animEffect transition="in" filter="fade">
                                      <p:cBhvr>
                                        <p:cTn id="385" dur="500"/>
                                        <p:tgtEl>
                                          <p:spTgt spid="650"/>
                                        </p:tgtEl>
                                      </p:cBhvr>
                                    </p:animEffect>
                                  </p:childTnLst>
                                </p:cTn>
                              </p:par>
                              <p:par>
                                <p:cTn id="386" presetID="10" presetClass="entr" presetSubtype="0" fill="hold" nodeType="withEffect">
                                  <p:stCondLst>
                                    <p:cond delay="0"/>
                                  </p:stCondLst>
                                  <p:childTnLst>
                                    <p:set>
                                      <p:cBhvr>
                                        <p:cTn id="387" dur="1" fill="hold">
                                          <p:stCondLst>
                                            <p:cond delay="0"/>
                                          </p:stCondLst>
                                        </p:cTn>
                                        <p:tgtEl>
                                          <p:spTgt spid="651"/>
                                        </p:tgtEl>
                                        <p:attrNameLst>
                                          <p:attrName>style.visibility</p:attrName>
                                        </p:attrNameLst>
                                      </p:cBhvr>
                                      <p:to>
                                        <p:strVal val="visible"/>
                                      </p:to>
                                    </p:set>
                                    <p:animEffect transition="in" filter="fade">
                                      <p:cBhvr>
                                        <p:cTn id="388" dur="500"/>
                                        <p:tgtEl>
                                          <p:spTgt spid="651"/>
                                        </p:tgtEl>
                                      </p:cBhvr>
                                    </p:animEffect>
                                  </p:childTnLst>
                                </p:cTn>
                              </p:par>
                              <p:par>
                                <p:cTn id="389" presetID="10" presetClass="entr" presetSubtype="0" fill="hold" nodeType="withEffect">
                                  <p:stCondLst>
                                    <p:cond delay="0"/>
                                  </p:stCondLst>
                                  <p:childTnLst>
                                    <p:set>
                                      <p:cBhvr>
                                        <p:cTn id="390" dur="1" fill="hold">
                                          <p:stCondLst>
                                            <p:cond delay="0"/>
                                          </p:stCondLst>
                                        </p:cTn>
                                        <p:tgtEl>
                                          <p:spTgt spid="652"/>
                                        </p:tgtEl>
                                        <p:attrNameLst>
                                          <p:attrName>style.visibility</p:attrName>
                                        </p:attrNameLst>
                                      </p:cBhvr>
                                      <p:to>
                                        <p:strVal val="visible"/>
                                      </p:to>
                                    </p:set>
                                    <p:animEffect transition="in" filter="fade">
                                      <p:cBhvr>
                                        <p:cTn id="391" dur="500"/>
                                        <p:tgtEl>
                                          <p:spTgt spid="652"/>
                                        </p:tgtEl>
                                      </p:cBhvr>
                                    </p:animEffect>
                                  </p:childTnLst>
                                </p:cTn>
                              </p:par>
                              <p:par>
                                <p:cTn id="392" presetID="10" presetClass="entr" presetSubtype="0" fill="hold" nodeType="withEffect">
                                  <p:stCondLst>
                                    <p:cond delay="0"/>
                                  </p:stCondLst>
                                  <p:childTnLst>
                                    <p:set>
                                      <p:cBhvr>
                                        <p:cTn id="393" dur="1" fill="hold">
                                          <p:stCondLst>
                                            <p:cond delay="0"/>
                                          </p:stCondLst>
                                        </p:cTn>
                                        <p:tgtEl>
                                          <p:spTgt spid="653"/>
                                        </p:tgtEl>
                                        <p:attrNameLst>
                                          <p:attrName>style.visibility</p:attrName>
                                        </p:attrNameLst>
                                      </p:cBhvr>
                                      <p:to>
                                        <p:strVal val="visible"/>
                                      </p:to>
                                    </p:set>
                                    <p:animEffect transition="in" filter="fade">
                                      <p:cBhvr>
                                        <p:cTn id="394" dur="500"/>
                                        <p:tgtEl>
                                          <p:spTgt spid="653"/>
                                        </p:tgtEl>
                                      </p:cBhvr>
                                    </p:animEffect>
                                  </p:childTnLst>
                                </p:cTn>
                              </p:par>
                              <p:par>
                                <p:cTn id="395" presetID="10" presetClass="entr" presetSubtype="0" fill="hold" nodeType="withEffect">
                                  <p:stCondLst>
                                    <p:cond delay="0"/>
                                  </p:stCondLst>
                                  <p:childTnLst>
                                    <p:set>
                                      <p:cBhvr>
                                        <p:cTn id="396" dur="1" fill="hold">
                                          <p:stCondLst>
                                            <p:cond delay="0"/>
                                          </p:stCondLst>
                                        </p:cTn>
                                        <p:tgtEl>
                                          <p:spTgt spid="647"/>
                                        </p:tgtEl>
                                        <p:attrNameLst>
                                          <p:attrName>style.visibility</p:attrName>
                                        </p:attrNameLst>
                                      </p:cBhvr>
                                      <p:to>
                                        <p:strVal val="visible"/>
                                      </p:to>
                                    </p:set>
                                    <p:animEffect transition="in" filter="fade">
                                      <p:cBhvr>
                                        <p:cTn id="397" dur="500"/>
                                        <p:tgtEl>
                                          <p:spTgt spid="647"/>
                                        </p:tgtEl>
                                      </p:cBhvr>
                                    </p:animEffect>
                                  </p:childTnLst>
                                </p:cTn>
                              </p:par>
                              <p:par>
                                <p:cTn id="398" presetID="1" presetClass="entr" presetSubtype="0" fill="hold" grpId="2" nodeType="withEffect">
                                  <p:stCondLst>
                                    <p:cond delay="0"/>
                                  </p:stCondLst>
                                  <p:childTnLst>
                                    <p:set>
                                      <p:cBhvr>
                                        <p:cTn id="399" dur="1" fill="hold">
                                          <p:stCondLst>
                                            <p:cond delay="0"/>
                                          </p:stCondLst>
                                        </p:cTn>
                                        <p:tgtEl>
                                          <p:spTgt spid="960"/>
                                        </p:tgtEl>
                                        <p:attrNameLst>
                                          <p:attrName>style.visibility</p:attrName>
                                        </p:attrNameLst>
                                      </p:cBhvr>
                                      <p:to>
                                        <p:strVal val="visible"/>
                                      </p:to>
                                    </p:set>
                                  </p:childTnLst>
                                </p:cTn>
                              </p:par>
                              <p:par>
                                <p:cTn id="400" presetID="37" presetClass="path" presetSubtype="0" repeatCount="indefinite" fill="hold" grpId="0" nodeType="withEffect">
                                  <p:stCondLst>
                                    <p:cond delay="0"/>
                                  </p:stCondLst>
                                  <p:childTnLst>
                                    <p:animMotion origin="layout" path="M -4.30176E-6 3.96732E-6 C 0.0092 0.00885 0.02707 0.03631 0.03689 0.07331 " pathEditMode="relative" rAng="0" ptsTypes="AA">
                                      <p:cBhvr>
                                        <p:cTn id="401" dur="1500" spd="-100000" fill="hold"/>
                                        <p:tgtEl>
                                          <p:spTgt spid="960"/>
                                        </p:tgtEl>
                                        <p:attrNameLst>
                                          <p:attrName>ppt_x</p:attrName>
                                          <p:attrName>ppt_y</p:attrName>
                                        </p:attrNameLst>
                                      </p:cBhvr>
                                      <p:rCtr x="1838" y="3654"/>
                                    </p:animMotion>
                                  </p:childTnLst>
                                </p:cTn>
                              </p:par>
                              <p:par>
                                <p:cTn id="402" presetID="10" presetClass="exit" presetSubtype="0" repeatCount="indefinite" fill="hold" grpId="1" nodeType="withEffect">
                                  <p:stCondLst>
                                    <p:cond delay="0"/>
                                  </p:stCondLst>
                                  <p:childTnLst>
                                    <p:animEffect transition="out" filter="fade">
                                      <p:cBhvr>
                                        <p:cTn id="403" dur="1500"/>
                                        <p:tgtEl>
                                          <p:spTgt spid="960"/>
                                        </p:tgtEl>
                                      </p:cBhvr>
                                    </p:animEffect>
                                    <p:set>
                                      <p:cBhvr>
                                        <p:cTn id="404" dur="1" fill="hold">
                                          <p:stCondLst>
                                            <p:cond delay="1499"/>
                                          </p:stCondLst>
                                        </p:cTn>
                                        <p:tgtEl>
                                          <p:spTgt spid="960"/>
                                        </p:tgtEl>
                                        <p:attrNameLst>
                                          <p:attrName>style.visibility</p:attrName>
                                        </p:attrNameLst>
                                      </p:cBhvr>
                                      <p:to>
                                        <p:strVal val="hidden"/>
                                      </p:to>
                                    </p:set>
                                  </p:childTnLst>
                                </p:cTn>
                              </p:par>
                              <p:par>
                                <p:cTn id="405" presetID="1" presetClass="entr" presetSubtype="0" fill="hold" grpId="0" nodeType="withEffect">
                                  <p:stCondLst>
                                    <p:cond delay="0"/>
                                  </p:stCondLst>
                                  <p:childTnLst>
                                    <p:set>
                                      <p:cBhvr>
                                        <p:cTn id="406" dur="1" fill="hold">
                                          <p:stCondLst>
                                            <p:cond delay="0"/>
                                          </p:stCondLst>
                                        </p:cTn>
                                        <p:tgtEl>
                                          <p:spTgt spid="961"/>
                                        </p:tgtEl>
                                        <p:attrNameLst>
                                          <p:attrName>style.visibility</p:attrName>
                                        </p:attrNameLst>
                                      </p:cBhvr>
                                      <p:to>
                                        <p:strVal val="visible"/>
                                      </p:to>
                                    </p:set>
                                  </p:childTnLst>
                                </p:cTn>
                              </p:par>
                              <p:par>
                                <p:cTn id="407" presetID="37" presetClass="path" presetSubtype="0" repeatCount="indefinite" fill="hold" grpId="1" nodeType="withEffect">
                                  <p:stCondLst>
                                    <p:cond delay="0"/>
                                  </p:stCondLst>
                                  <p:childTnLst>
                                    <p:animMotion origin="layout" path="M -2.60148E-6 -6.94507E-7 C 0.01481 0.00953 0.04072 0.069 0.04315 0.0951 " pathEditMode="relative" rAng="0" ptsTypes="AA">
                                      <p:cBhvr>
                                        <p:cTn id="408" dur="1500" fill="hold"/>
                                        <p:tgtEl>
                                          <p:spTgt spid="961"/>
                                        </p:tgtEl>
                                        <p:attrNameLst>
                                          <p:attrName>ppt_x</p:attrName>
                                          <p:attrName>ppt_y</p:attrName>
                                        </p:attrNameLst>
                                      </p:cBhvr>
                                      <p:rCtr x="2157" y="4744"/>
                                    </p:animMotion>
                                  </p:childTnLst>
                                </p:cTn>
                              </p:par>
                              <p:par>
                                <p:cTn id="409" presetID="10" presetClass="exit" presetSubtype="0" repeatCount="indefinite" fill="hold" grpId="2" nodeType="withEffect">
                                  <p:stCondLst>
                                    <p:cond delay="0"/>
                                  </p:stCondLst>
                                  <p:childTnLst>
                                    <p:animEffect transition="out" filter="fade">
                                      <p:cBhvr>
                                        <p:cTn id="410" dur="1500"/>
                                        <p:tgtEl>
                                          <p:spTgt spid="961"/>
                                        </p:tgtEl>
                                      </p:cBhvr>
                                    </p:animEffect>
                                    <p:set>
                                      <p:cBhvr>
                                        <p:cTn id="411" dur="1" fill="hold">
                                          <p:stCondLst>
                                            <p:cond delay="1499"/>
                                          </p:stCondLst>
                                        </p:cTn>
                                        <p:tgtEl>
                                          <p:spTgt spid="961"/>
                                        </p:tgtEl>
                                        <p:attrNameLst>
                                          <p:attrName>style.visibility</p:attrName>
                                        </p:attrNameLst>
                                      </p:cBhvr>
                                      <p:to>
                                        <p:strVal val="hidden"/>
                                      </p:to>
                                    </p:set>
                                  </p:childTnLst>
                                </p:cTn>
                              </p:par>
                              <p:par>
                                <p:cTn id="412" presetID="1" presetClass="entr" presetSubtype="0" fill="hold" grpId="0" nodeType="withEffect">
                                  <p:stCondLst>
                                    <p:cond delay="0"/>
                                  </p:stCondLst>
                                  <p:childTnLst>
                                    <p:set>
                                      <p:cBhvr>
                                        <p:cTn id="413" dur="1" fill="hold">
                                          <p:stCondLst>
                                            <p:cond delay="0"/>
                                          </p:stCondLst>
                                        </p:cTn>
                                        <p:tgtEl>
                                          <p:spTgt spid="962"/>
                                        </p:tgtEl>
                                        <p:attrNameLst>
                                          <p:attrName>style.visibility</p:attrName>
                                        </p:attrNameLst>
                                      </p:cBhvr>
                                      <p:to>
                                        <p:strVal val="visible"/>
                                      </p:to>
                                    </p:set>
                                  </p:childTnLst>
                                </p:cTn>
                              </p:par>
                              <p:par>
                                <p:cTn id="414" presetID="37" presetClass="path" presetSubtype="0" repeatCount="indefinite" fill="hold" grpId="1" nodeType="withEffect">
                                  <p:stCondLst>
                                    <p:cond delay="0"/>
                                  </p:stCondLst>
                                  <p:childTnLst>
                                    <p:animMotion origin="layout" path="M -4.70258E-6 -2.4966E-6 C 0.00039 0.02973 -0.00089 0.07036 0.00945 0.1187 " pathEditMode="relative" rAng="0" ptsTypes="AA">
                                      <p:cBhvr>
                                        <p:cTn id="415" dur="1500" spd="-100000" fill="hold"/>
                                        <p:tgtEl>
                                          <p:spTgt spid="962"/>
                                        </p:tgtEl>
                                        <p:attrNameLst>
                                          <p:attrName>ppt_x</p:attrName>
                                          <p:attrName>ppt_y</p:attrName>
                                        </p:attrNameLst>
                                      </p:cBhvr>
                                      <p:rCtr x="472" y="5924"/>
                                    </p:animMotion>
                                  </p:childTnLst>
                                </p:cTn>
                              </p:par>
                              <p:par>
                                <p:cTn id="416" presetID="10" presetClass="exit" presetSubtype="0" repeatCount="indefinite" fill="hold" grpId="2" nodeType="withEffect">
                                  <p:stCondLst>
                                    <p:cond delay="0"/>
                                  </p:stCondLst>
                                  <p:childTnLst>
                                    <p:animEffect transition="out" filter="fade">
                                      <p:cBhvr>
                                        <p:cTn id="417" dur="1500"/>
                                        <p:tgtEl>
                                          <p:spTgt spid="962"/>
                                        </p:tgtEl>
                                      </p:cBhvr>
                                    </p:animEffect>
                                    <p:set>
                                      <p:cBhvr>
                                        <p:cTn id="418" dur="1" fill="hold">
                                          <p:stCondLst>
                                            <p:cond delay="1499"/>
                                          </p:stCondLst>
                                        </p:cTn>
                                        <p:tgtEl>
                                          <p:spTgt spid="962"/>
                                        </p:tgtEl>
                                        <p:attrNameLst>
                                          <p:attrName>style.visibility</p:attrName>
                                        </p:attrNameLst>
                                      </p:cBhvr>
                                      <p:to>
                                        <p:strVal val="hidden"/>
                                      </p:to>
                                    </p:set>
                                  </p:childTnLst>
                                </p:cTn>
                              </p:par>
                              <p:par>
                                <p:cTn id="419" presetID="1" presetClass="entr" presetSubtype="0" fill="hold" grpId="0" nodeType="withEffect">
                                  <p:stCondLst>
                                    <p:cond delay="0"/>
                                  </p:stCondLst>
                                  <p:childTnLst>
                                    <p:set>
                                      <p:cBhvr>
                                        <p:cTn id="420" dur="1" fill="hold">
                                          <p:stCondLst>
                                            <p:cond delay="0"/>
                                          </p:stCondLst>
                                        </p:cTn>
                                        <p:tgtEl>
                                          <p:spTgt spid="963"/>
                                        </p:tgtEl>
                                        <p:attrNameLst>
                                          <p:attrName>style.visibility</p:attrName>
                                        </p:attrNameLst>
                                      </p:cBhvr>
                                      <p:to>
                                        <p:strVal val="visible"/>
                                      </p:to>
                                    </p:set>
                                  </p:childTnLst>
                                </p:cTn>
                              </p:par>
                              <p:par>
                                <p:cTn id="421" presetID="37" presetClass="path" presetSubtype="0" repeatCount="indefinite" fill="hold" grpId="1" nodeType="withEffect">
                                  <p:stCondLst>
                                    <p:cond delay="0"/>
                                  </p:stCondLst>
                                  <p:childTnLst>
                                    <p:animMotion origin="layout" path="M 2.26704E-6 -4.48933E-6 C 0.00025 0.02906 0.00281 0.09034 0.00498 0.12847 " pathEditMode="relative" rAng="0" ptsTypes="AA">
                                      <p:cBhvr>
                                        <p:cTn id="422" dur="1500" fill="hold"/>
                                        <p:tgtEl>
                                          <p:spTgt spid="963"/>
                                        </p:tgtEl>
                                        <p:attrNameLst>
                                          <p:attrName>ppt_x</p:attrName>
                                          <p:attrName>ppt_y</p:attrName>
                                        </p:attrNameLst>
                                      </p:cBhvr>
                                      <p:rCtr x="243" y="6423"/>
                                    </p:animMotion>
                                  </p:childTnLst>
                                </p:cTn>
                              </p:par>
                              <p:par>
                                <p:cTn id="423" presetID="10" presetClass="exit" presetSubtype="0" repeatCount="indefinite" fill="hold" grpId="2" nodeType="withEffect">
                                  <p:stCondLst>
                                    <p:cond delay="0"/>
                                  </p:stCondLst>
                                  <p:childTnLst>
                                    <p:animEffect transition="out" filter="fade">
                                      <p:cBhvr>
                                        <p:cTn id="424" dur="1500"/>
                                        <p:tgtEl>
                                          <p:spTgt spid="963"/>
                                        </p:tgtEl>
                                      </p:cBhvr>
                                    </p:animEffect>
                                    <p:set>
                                      <p:cBhvr>
                                        <p:cTn id="425" dur="1" fill="hold">
                                          <p:stCondLst>
                                            <p:cond delay="1499"/>
                                          </p:stCondLst>
                                        </p:cTn>
                                        <p:tgtEl>
                                          <p:spTgt spid="963"/>
                                        </p:tgtEl>
                                        <p:attrNameLst>
                                          <p:attrName>style.visibility</p:attrName>
                                        </p:attrNameLst>
                                      </p:cBhvr>
                                      <p:to>
                                        <p:strVal val="hidden"/>
                                      </p:to>
                                    </p:set>
                                  </p:childTnLst>
                                </p:cTn>
                              </p:par>
                              <p:par>
                                <p:cTn id="426" presetID="1" presetClass="entr" presetSubtype="0" fill="hold" grpId="0" nodeType="withEffect">
                                  <p:stCondLst>
                                    <p:cond delay="0"/>
                                  </p:stCondLst>
                                  <p:childTnLst>
                                    <p:set>
                                      <p:cBhvr>
                                        <p:cTn id="427" dur="1" fill="hold">
                                          <p:stCondLst>
                                            <p:cond delay="0"/>
                                          </p:stCondLst>
                                        </p:cTn>
                                        <p:tgtEl>
                                          <p:spTgt spid="965"/>
                                        </p:tgtEl>
                                        <p:attrNameLst>
                                          <p:attrName>style.visibility</p:attrName>
                                        </p:attrNameLst>
                                      </p:cBhvr>
                                      <p:to>
                                        <p:strVal val="visible"/>
                                      </p:to>
                                    </p:set>
                                  </p:childTnLst>
                                </p:cTn>
                              </p:par>
                              <p:par>
                                <p:cTn id="428" presetID="37" presetClass="path" presetSubtype="0" repeatCount="indefinite" fill="hold" grpId="1" nodeType="withEffect">
                                  <p:stCondLst>
                                    <p:cond delay="0"/>
                                  </p:stCondLst>
                                  <p:childTnLst>
                                    <p:animMotion origin="layout" path="M -4.73832E-6 -5.99183E-7 C 0.00077 0.03087 -0.00038 0.09555 -0.00319 0.13595 " pathEditMode="relative" rAng="21240000" ptsTypes="AA">
                                      <p:cBhvr>
                                        <p:cTn id="429" dur="1500" spd="-100000" fill="hold"/>
                                        <p:tgtEl>
                                          <p:spTgt spid="965"/>
                                        </p:tgtEl>
                                        <p:attrNameLst>
                                          <p:attrName>ppt_x</p:attrName>
                                          <p:attrName>ppt_y</p:attrName>
                                        </p:attrNameLst>
                                      </p:cBhvr>
                                      <p:rCtr x="-166" y="6786"/>
                                    </p:animMotion>
                                  </p:childTnLst>
                                </p:cTn>
                              </p:par>
                              <p:par>
                                <p:cTn id="430" presetID="10" presetClass="exit" presetSubtype="0" repeatCount="indefinite" fill="hold" grpId="2" nodeType="withEffect">
                                  <p:stCondLst>
                                    <p:cond delay="0"/>
                                  </p:stCondLst>
                                  <p:childTnLst>
                                    <p:animEffect transition="out" filter="fade">
                                      <p:cBhvr>
                                        <p:cTn id="431" dur="1500"/>
                                        <p:tgtEl>
                                          <p:spTgt spid="965"/>
                                        </p:tgtEl>
                                      </p:cBhvr>
                                    </p:animEffect>
                                    <p:set>
                                      <p:cBhvr>
                                        <p:cTn id="432" dur="1" fill="hold">
                                          <p:stCondLst>
                                            <p:cond delay="1499"/>
                                          </p:stCondLst>
                                        </p:cTn>
                                        <p:tgtEl>
                                          <p:spTgt spid="965"/>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964"/>
                                        </p:tgtEl>
                                        <p:attrNameLst>
                                          <p:attrName>style.visibility</p:attrName>
                                        </p:attrNameLst>
                                      </p:cBhvr>
                                      <p:to>
                                        <p:strVal val="visible"/>
                                      </p:to>
                                    </p:set>
                                  </p:childTnLst>
                                </p:cTn>
                              </p:par>
                              <p:par>
                                <p:cTn id="435" presetID="37" presetClass="path" presetSubtype="0" repeatCount="indefinite" fill="hold" grpId="1" nodeType="withEffect">
                                  <p:stCondLst>
                                    <p:cond delay="0"/>
                                  </p:stCondLst>
                                  <p:childTnLst>
                                    <p:animMotion origin="layout" path="M -1.9326E-6 6.58193E-7 C -0.00025 0.03336 0.00038 0.07898 -0.00447 0.13255 " pathEditMode="relative" rAng="0" ptsTypes="AA">
                                      <p:cBhvr>
                                        <p:cTn id="436" dur="1500" fill="hold"/>
                                        <p:tgtEl>
                                          <p:spTgt spid="964"/>
                                        </p:tgtEl>
                                        <p:attrNameLst>
                                          <p:attrName>ppt_x</p:attrName>
                                          <p:attrName>ppt_y</p:attrName>
                                        </p:attrNameLst>
                                      </p:cBhvr>
                                      <p:rCtr x="-230" y="6627"/>
                                    </p:animMotion>
                                  </p:childTnLst>
                                </p:cTn>
                              </p:par>
                              <p:par>
                                <p:cTn id="437" presetID="10" presetClass="exit" presetSubtype="0" repeatCount="indefinite" fill="hold" grpId="2" nodeType="withEffect">
                                  <p:stCondLst>
                                    <p:cond delay="0"/>
                                  </p:stCondLst>
                                  <p:childTnLst>
                                    <p:animEffect transition="out" filter="fade">
                                      <p:cBhvr>
                                        <p:cTn id="438" dur="1500"/>
                                        <p:tgtEl>
                                          <p:spTgt spid="964"/>
                                        </p:tgtEl>
                                      </p:cBhvr>
                                    </p:animEffect>
                                    <p:set>
                                      <p:cBhvr>
                                        <p:cTn id="439" dur="1" fill="hold">
                                          <p:stCondLst>
                                            <p:cond delay="1499"/>
                                          </p:stCondLst>
                                        </p:cTn>
                                        <p:tgtEl>
                                          <p:spTgt spid="964"/>
                                        </p:tgtEl>
                                        <p:attrNameLst>
                                          <p:attrName>style.visibility</p:attrName>
                                        </p:attrNameLst>
                                      </p:cBhvr>
                                      <p:to>
                                        <p:strVal val="hidden"/>
                                      </p:to>
                                    </p:set>
                                  </p:childTnLst>
                                </p:cTn>
                              </p:par>
                              <p:par>
                                <p:cTn id="440" presetID="1" presetClass="entr" presetSubtype="0" fill="hold" grpId="0" nodeType="withEffect">
                                  <p:stCondLst>
                                    <p:cond delay="0"/>
                                  </p:stCondLst>
                                  <p:childTnLst>
                                    <p:set>
                                      <p:cBhvr>
                                        <p:cTn id="441" dur="1" fill="hold">
                                          <p:stCondLst>
                                            <p:cond delay="0"/>
                                          </p:stCondLst>
                                        </p:cTn>
                                        <p:tgtEl>
                                          <p:spTgt spid="967"/>
                                        </p:tgtEl>
                                        <p:attrNameLst>
                                          <p:attrName>style.visibility</p:attrName>
                                        </p:attrNameLst>
                                      </p:cBhvr>
                                      <p:to>
                                        <p:strVal val="visible"/>
                                      </p:to>
                                    </p:set>
                                  </p:childTnLst>
                                </p:cTn>
                              </p:par>
                              <p:par>
                                <p:cTn id="442" presetID="37" presetClass="path" presetSubtype="0" repeatCount="indefinite" fill="hold" grpId="1" nodeType="withEffect">
                                  <p:stCondLst>
                                    <p:cond delay="0"/>
                                  </p:stCondLst>
                                  <p:childTnLst>
                                    <p:animMotion origin="layout" path="M 1.26372E-6 1.2483E-6 C -0.00051 0.05356 -0.0097 0.07444 -0.0471 0.08647 " pathEditMode="relative" rAng="0" ptsTypes="AA">
                                      <p:cBhvr>
                                        <p:cTn id="443" dur="1500" spd="-100000" fill="hold"/>
                                        <p:tgtEl>
                                          <p:spTgt spid="967"/>
                                        </p:tgtEl>
                                        <p:attrNameLst>
                                          <p:attrName>ppt_x</p:attrName>
                                          <p:attrName>ppt_y</p:attrName>
                                        </p:attrNameLst>
                                      </p:cBhvr>
                                      <p:rCtr x="-2362" y="4312"/>
                                    </p:animMotion>
                                  </p:childTnLst>
                                </p:cTn>
                              </p:par>
                              <p:par>
                                <p:cTn id="444" presetID="10" presetClass="exit" presetSubtype="0" repeatCount="indefinite" fill="hold" grpId="2" nodeType="withEffect">
                                  <p:stCondLst>
                                    <p:cond delay="0"/>
                                  </p:stCondLst>
                                  <p:childTnLst>
                                    <p:animEffect transition="out" filter="fade">
                                      <p:cBhvr>
                                        <p:cTn id="445" dur="1500"/>
                                        <p:tgtEl>
                                          <p:spTgt spid="967"/>
                                        </p:tgtEl>
                                      </p:cBhvr>
                                    </p:animEffect>
                                    <p:set>
                                      <p:cBhvr>
                                        <p:cTn id="446" dur="1" fill="hold">
                                          <p:stCondLst>
                                            <p:cond delay="1499"/>
                                          </p:stCondLst>
                                        </p:cTn>
                                        <p:tgtEl>
                                          <p:spTgt spid="967"/>
                                        </p:tgtEl>
                                        <p:attrNameLst>
                                          <p:attrName>style.visibility</p:attrName>
                                        </p:attrNameLst>
                                      </p:cBhvr>
                                      <p:to>
                                        <p:strVal val="hidden"/>
                                      </p:to>
                                    </p:set>
                                  </p:childTnLst>
                                </p:cTn>
                              </p:par>
                              <p:par>
                                <p:cTn id="447" presetID="1" presetClass="entr" presetSubtype="0" fill="hold" grpId="0" nodeType="withEffect">
                                  <p:stCondLst>
                                    <p:cond delay="0"/>
                                  </p:stCondLst>
                                  <p:childTnLst>
                                    <p:set>
                                      <p:cBhvr>
                                        <p:cTn id="448" dur="1" fill="hold">
                                          <p:stCondLst>
                                            <p:cond delay="0"/>
                                          </p:stCondLst>
                                        </p:cTn>
                                        <p:tgtEl>
                                          <p:spTgt spid="966"/>
                                        </p:tgtEl>
                                        <p:attrNameLst>
                                          <p:attrName>style.visibility</p:attrName>
                                        </p:attrNameLst>
                                      </p:cBhvr>
                                      <p:to>
                                        <p:strVal val="visible"/>
                                      </p:to>
                                    </p:set>
                                  </p:childTnLst>
                                </p:cTn>
                              </p:par>
                              <p:par>
                                <p:cTn id="449" presetID="37" presetClass="path" presetSubtype="0" repeatCount="indefinite" fill="hold" grpId="1" nodeType="withEffect">
                                  <p:stCondLst>
                                    <p:cond delay="0"/>
                                  </p:stCondLst>
                                  <p:childTnLst>
                                    <p:animMotion origin="layout" path="M -0.00051 1.2483E-6 C 0.00319 0.03041 -0.00983 0.0665 -0.04965 0.09328 " pathEditMode="relative" rAng="0" ptsTypes="AA">
                                      <p:cBhvr>
                                        <p:cTn id="450" dur="1500" fill="hold"/>
                                        <p:tgtEl>
                                          <p:spTgt spid="966"/>
                                        </p:tgtEl>
                                        <p:attrNameLst>
                                          <p:attrName>ppt_x</p:attrName>
                                          <p:attrName>ppt_y</p:attrName>
                                        </p:attrNameLst>
                                      </p:cBhvr>
                                      <p:rCtr x="-2438" y="4653"/>
                                    </p:animMotion>
                                  </p:childTnLst>
                                </p:cTn>
                              </p:par>
                              <p:par>
                                <p:cTn id="451" presetID="10" presetClass="exit" presetSubtype="0" repeatCount="indefinite" fill="hold" grpId="2" nodeType="withEffect">
                                  <p:stCondLst>
                                    <p:cond delay="0"/>
                                  </p:stCondLst>
                                  <p:childTnLst>
                                    <p:animEffect transition="out" filter="fade">
                                      <p:cBhvr>
                                        <p:cTn id="452" dur="1500"/>
                                        <p:tgtEl>
                                          <p:spTgt spid="966"/>
                                        </p:tgtEl>
                                      </p:cBhvr>
                                    </p:animEffect>
                                    <p:set>
                                      <p:cBhvr>
                                        <p:cTn id="453" dur="1" fill="hold">
                                          <p:stCondLst>
                                            <p:cond delay="1499"/>
                                          </p:stCondLst>
                                        </p:cTn>
                                        <p:tgtEl>
                                          <p:spTgt spid="966"/>
                                        </p:tgtEl>
                                        <p:attrNameLst>
                                          <p:attrName>style.visibility</p:attrName>
                                        </p:attrNameLst>
                                      </p:cBhvr>
                                      <p:to>
                                        <p:strVal val="hidden"/>
                                      </p:to>
                                    </p:set>
                                  </p:childTnLst>
                                </p:cTn>
                              </p:par>
                              <p:par>
                                <p:cTn id="454" presetID="1" presetClass="entr" presetSubtype="0" fill="hold" grpId="0" nodeType="withEffect">
                                  <p:stCondLst>
                                    <p:cond delay="0"/>
                                  </p:stCondLst>
                                  <p:childTnLst>
                                    <p:set>
                                      <p:cBhvr>
                                        <p:cTn id="455" dur="1" fill="hold">
                                          <p:stCondLst>
                                            <p:cond delay="0"/>
                                          </p:stCondLst>
                                        </p:cTn>
                                        <p:tgtEl>
                                          <p:spTgt spid="969"/>
                                        </p:tgtEl>
                                        <p:attrNameLst>
                                          <p:attrName>style.visibility</p:attrName>
                                        </p:attrNameLst>
                                      </p:cBhvr>
                                      <p:to>
                                        <p:strVal val="visible"/>
                                      </p:to>
                                    </p:set>
                                  </p:childTnLst>
                                </p:cTn>
                              </p:par>
                              <p:par>
                                <p:cTn id="456" presetID="37" presetClass="path" presetSubtype="0" repeatCount="indefinite" fill="hold" grpId="1" nodeType="withEffect">
                                  <p:stCondLst>
                                    <p:cond delay="0"/>
                                  </p:stCondLst>
                                  <p:childTnLst>
                                    <p:animMotion origin="layout" path="M 2.25938E-6 4.65729E-6 C -0.00064 -0.03019 -0.01341 -0.08784 -0.02796 -0.11371 " pathEditMode="relative" rAng="0" ptsTypes="AA">
                                      <p:cBhvr>
                                        <p:cTn id="457" dur="1500" spd="-100000" fill="hold"/>
                                        <p:tgtEl>
                                          <p:spTgt spid="969"/>
                                        </p:tgtEl>
                                        <p:attrNameLst>
                                          <p:attrName>ppt_x</p:attrName>
                                          <p:attrName>ppt_y</p:attrName>
                                        </p:attrNameLst>
                                      </p:cBhvr>
                                      <p:rCtr x="-1404" y="-5697"/>
                                    </p:animMotion>
                                  </p:childTnLst>
                                </p:cTn>
                              </p:par>
                              <p:par>
                                <p:cTn id="458" presetID="10" presetClass="exit" presetSubtype="0" repeatCount="indefinite" fill="hold" grpId="2" nodeType="withEffect">
                                  <p:stCondLst>
                                    <p:cond delay="0"/>
                                  </p:stCondLst>
                                  <p:childTnLst>
                                    <p:animEffect transition="out" filter="fade">
                                      <p:cBhvr>
                                        <p:cTn id="459" dur="1500"/>
                                        <p:tgtEl>
                                          <p:spTgt spid="969"/>
                                        </p:tgtEl>
                                      </p:cBhvr>
                                    </p:animEffect>
                                    <p:set>
                                      <p:cBhvr>
                                        <p:cTn id="460" dur="1" fill="hold">
                                          <p:stCondLst>
                                            <p:cond delay="1499"/>
                                          </p:stCondLst>
                                        </p:cTn>
                                        <p:tgtEl>
                                          <p:spTgt spid="969"/>
                                        </p:tgtEl>
                                        <p:attrNameLst>
                                          <p:attrName>style.visibility</p:attrName>
                                        </p:attrNameLst>
                                      </p:cBhvr>
                                      <p:to>
                                        <p:strVal val="hidden"/>
                                      </p:to>
                                    </p:set>
                                  </p:childTnLst>
                                </p:cTn>
                              </p:par>
                              <p:par>
                                <p:cTn id="461" presetID="1" presetClass="entr" presetSubtype="0" fill="hold" grpId="2" nodeType="withEffect">
                                  <p:stCondLst>
                                    <p:cond delay="0"/>
                                  </p:stCondLst>
                                  <p:childTnLst>
                                    <p:set>
                                      <p:cBhvr>
                                        <p:cTn id="462" dur="1" fill="hold">
                                          <p:stCondLst>
                                            <p:cond delay="0"/>
                                          </p:stCondLst>
                                        </p:cTn>
                                        <p:tgtEl>
                                          <p:spTgt spid="968"/>
                                        </p:tgtEl>
                                        <p:attrNameLst>
                                          <p:attrName>style.visibility</p:attrName>
                                        </p:attrNameLst>
                                      </p:cBhvr>
                                      <p:to>
                                        <p:strVal val="visible"/>
                                      </p:to>
                                    </p:set>
                                  </p:childTnLst>
                                </p:cTn>
                              </p:par>
                              <p:par>
                                <p:cTn id="463" presetID="37" presetClass="path" presetSubtype="0" repeatCount="indefinite" fill="hold" grpId="0" nodeType="withEffect">
                                  <p:stCondLst>
                                    <p:cond delay="0"/>
                                  </p:stCondLst>
                                  <p:childTnLst>
                                    <p:animMotion origin="layout" path="M -2.24662E-6 -1.41625E-6 C -0.00561 -0.02814 -0.01429 -0.08329 -0.02987 -0.11575 " pathEditMode="relative" rAng="0" ptsTypes="AA">
                                      <p:cBhvr>
                                        <p:cTn id="464" dur="1500" fill="hold"/>
                                        <p:tgtEl>
                                          <p:spTgt spid="968"/>
                                        </p:tgtEl>
                                        <p:attrNameLst>
                                          <p:attrName>ppt_x</p:attrName>
                                          <p:attrName>ppt_y</p:attrName>
                                        </p:attrNameLst>
                                      </p:cBhvr>
                                      <p:rCtr x="-1493" y="-5788"/>
                                    </p:animMotion>
                                  </p:childTnLst>
                                </p:cTn>
                              </p:par>
                              <p:par>
                                <p:cTn id="465" presetID="10" presetClass="exit" presetSubtype="0" repeatCount="indefinite" fill="hold" grpId="1" nodeType="withEffect">
                                  <p:stCondLst>
                                    <p:cond delay="0"/>
                                  </p:stCondLst>
                                  <p:childTnLst>
                                    <p:animEffect transition="out" filter="fade">
                                      <p:cBhvr>
                                        <p:cTn id="466" dur="1500"/>
                                        <p:tgtEl>
                                          <p:spTgt spid="968"/>
                                        </p:tgtEl>
                                      </p:cBhvr>
                                    </p:animEffect>
                                    <p:set>
                                      <p:cBhvr>
                                        <p:cTn id="467" dur="1" fill="hold">
                                          <p:stCondLst>
                                            <p:cond delay="1499"/>
                                          </p:stCondLst>
                                        </p:cTn>
                                        <p:tgtEl>
                                          <p:spTgt spid="968"/>
                                        </p:tgtEl>
                                        <p:attrNameLst>
                                          <p:attrName>style.visibility</p:attrName>
                                        </p:attrNameLst>
                                      </p:cBhvr>
                                      <p:to>
                                        <p:strVal val="hidden"/>
                                      </p:to>
                                    </p:set>
                                  </p:childTnLst>
                                </p:cTn>
                              </p:par>
                              <p:par>
                                <p:cTn id="468" presetID="1" presetClass="entr" presetSubtype="0" fill="hold" grpId="0" nodeType="withEffect">
                                  <p:stCondLst>
                                    <p:cond delay="0"/>
                                  </p:stCondLst>
                                  <p:childTnLst>
                                    <p:set>
                                      <p:cBhvr>
                                        <p:cTn id="469" dur="1" fill="hold">
                                          <p:stCondLst>
                                            <p:cond delay="0"/>
                                          </p:stCondLst>
                                        </p:cTn>
                                        <p:tgtEl>
                                          <p:spTgt spid="970"/>
                                        </p:tgtEl>
                                        <p:attrNameLst>
                                          <p:attrName>style.visibility</p:attrName>
                                        </p:attrNameLst>
                                      </p:cBhvr>
                                      <p:to>
                                        <p:strVal val="visible"/>
                                      </p:to>
                                    </p:set>
                                  </p:childTnLst>
                                </p:cTn>
                              </p:par>
                              <p:par>
                                <p:cTn id="470" presetID="37" presetClass="path" presetSubtype="0" repeatCount="indefinite" fill="hold" grpId="1" nodeType="withEffect">
                                  <p:stCondLst>
                                    <p:cond delay="0"/>
                                  </p:stCondLst>
                                  <p:childTnLst>
                                    <p:animMotion origin="layout" path="M -1.26117E-6 2.04721E-6 C 0.00038 -0.03064 0.01838 -0.08829 0.03881 -0.11371 " pathEditMode="relative" rAng="0" ptsTypes="AA">
                                      <p:cBhvr>
                                        <p:cTn id="471" dur="1500" spd="-100000" fill="hold"/>
                                        <p:tgtEl>
                                          <p:spTgt spid="970"/>
                                        </p:tgtEl>
                                        <p:attrNameLst>
                                          <p:attrName>ppt_x</p:attrName>
                                          <p:attrName>ppt_y</p:attrName>
                                        </p:attrNameLst>
                                      </p:cBhvr>
                                      <p:rCtr x="1940" y="-5697"/>
                                    </p:animMotion>
                                  </p:childTnLst>
                                </p:cTn>
                              </p:par>
                              <p:par>
                                <p:cTn id="472" presetID="10" presetClass="exit" presetSubtype="0" repeatCount="indefinite" fill="hold" grpId="2" nodeType="withEffect">
                                  <p:stCondLst>
                                    <p:cond delay="0"/>
                                  </p:stCondLst>
                                  <p:childTnLst>
                                    <p:animEffect transition="out" filter="fade">
                                      <p:cBhvr>
                                        <p:cTn id="473" dur="1500"/>
                                        <p:tgtEl>
                                          <p:spTgt spid="970"/>
                                        </p:tgtEl>
                                      </p:cBhvr>
                                    </p:animEffect>
                                    <p:set>
                                      <p:cBhvr>
                                        <p:cTn id="474" dur="1" fill="hold">
                                          <p:stCondLst>
                                            <p:cond delay="1499"/>
                                          </p:stCondLst>
                                        </p:cTn>
                                        <p:tgtEl>
                                          <p:spTgt spid="970"/>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971"/>
                                        </p:tgtEl>
                                        <p:attrNameLst>
                                          <p:attrName>style.visibility</p:attrName>
                                        </p:attrNameLst>
                                      </p:cBhvr>
                                      <p:to>
                                        <p:strVal val="visible"/>
                                      </p:to>
                                    </p:set>
                                  </p:childTnLst>
                                </p:cTn>
                              </p:par>
                              <p:par>
                                <p:cTn id="477" presetID="37" presetClass="path" presetSubtype="0" repeatCount="indefinite" fill="hold" grpId="1" nodeType="withEffect">
                                  <p:stCondLst>
                                    <p:cond delay="0"/>
                                  </p:stCondLst>
                                  <p:childTnLst>
                                    <p:animMotion origin="layout" path="M 4.09242E-6 -2.92329E-6 C 0.0014 -0.02701 0.01187 -0.08261 0.02042 -0.11666 " pathEditMode="relative" rAng="0" ptsTypes="AA">
                                      <p:cBhvr>
                                        <p:cTn id="478" dur="1500" fill="hold"/>
                                        <p:tgtEl>
                                          <p:spTgt spid="971"/>
                                        </p:tgtEl>
                                        <p:attrNameLst>
                                          <p:attrName>ppt_x</p:attrName>
                                          <p:attrName>ppt_y</p:attrName>
                                        </p:attrNameLst>
                                      </p:cBhvr>
                                      <p:rCtr x="1021" y="-5833"/>
                                    </p:animMotion>
                                  </p:childTnLst>
                                </p:cTn>
                              </p:par>
                              <p:par>
                                <p:cTn id="479" presetID="10" presetClass="exit" presetSubtype="0" repeatCount="indefinite" fill="hold" grpId="2" nodeType="withEffect">
                                  <p:stCondLst>
                                    <p:cond delay="0"/>
                                  </p:stCondLst>
                                  <p:childTnLst>
                                    <p:animEffect transition="out" filter="fade">
                                      <p:cBhvr>
                                        <p:cTn id="480" dur="1500"/>
                                        <p:tgtEl>
                                          <p:spTgt spid="971"/>
                                        </p:tgtEl>
                                      </p:cBhvr>
                                    </p:animEffect>
                                    <p:set>
                                      <p:cBhvr>
                                        <p:cTn id="481" dur="1" fill="hold">
                                          <p:stCondLst>
                                            <p:cond delay="1499"/>
                                          </p:stCondLst>
                                        </p:cTn>
                                        <p:tgtEl>
                                          <p:spTgt spid="971"/>
                                        </p:tgtEl>
                                        <p:attrNameLst>
                                          <p:attrName>style.visibility</p:attrName>
                                        </p:attrNameLst>
                                      </p:cBhvr>
                                      <p:to>
                                        <p:strVal val="hidden"/>
                                      </p:to>
                                    </p:set>
                                  </p:childTnLst>
                                </p:cTn>
                              </p:par>
                              <p:par>
                                <p:cTn id="482" presetID="1" presetClass="entr" presetSubtype="0" fill="hold" grpId="0" nodeType="withEffect">
                                  <p:stCondLst>
                                    <p:cond delay="0"/>
                                  </p:stCondLst>
                                  <p:childTnLst>
                                    <p:set>
                                      <p:cBhvr>
                                        <p:cTn id="483" dur="1" fill="hold">
                                          <p:stCondLst>
                                            <p:cond delay="0"/>
                                          </p:stCondLst>
                                        </p:cTn>
                                        <p:tgtEl>
                                          <p:spTgt spid="973"/>
                                        </p:tgtEl>
                                        <p:attrNameLst>
                                          <p:attrName>style.visibility</p:attrName>
                                        </p:attrNameLst>
                                      </p:cBhvr>
                                      <p:to>
                                        <p:strVal val="visible"/>
                                      </p:to>
                                    </p:set>
                                  </p:childTnLst>
                                </p:cTn>
                              </p:par>
                              <p:par>
                                <p:cTn id="484" presetID="37" presetClass="path" presetSubtype="0" repeatCount="indefinite" fill="hold" grpId="1" nodeType="withEffect">
                                  <p:stCondLst>
                                    <p:cond delay="0"/>
                                  </p:stCondLst>
                                  <p:childTnLst>
                                    <p:animMotion origin="layout" path="M -1.34286E-6 3.56786E-6 C 0.00051 -0.02429 0.00651 -0.07377 0.01098 -0.10441 " pathEditMode="relative" rAng="0" ptsTypes="AA">
                                      <p:cBhvr>
                                        <p:cTn id="485" dur="1500" spd="-100000" fill="hold"/>
                                        <p:tgtEl>
                                          <p:spTgt spid="973"/>
                                        </p:tgtEl>
                                        <p:attrNameLst>
                                          <p:attrName>ppt_x</p:attrName>
                                          <p:attrName>ppt_y</p:attrName>
                                        </p:attrNameLst>
                                      </p:cBhvr>
                                      <p:rCtr x="549" y="-5220"/>
                                    </p:animMotion>
                                  </p:childTnLst>
                                </p:cTn>
                              </p:par>
                              <p:par>
                                <p:cTn id="486" presetID="10" presetClass="exit" presetSubtype="0" repeatCount="indefinite" fill="hold" grpId="2" nodeType="withEffect">
                                  <p:stCondLst>
                                    <p:cond delay="0"/>
                                  </p:stCondLst>
                                  <p:childTnLst>
                                    <p:animEffect transition="out" filter="fade">
                                      <p:cBhvr>
                                        <p:cTn id="487" dur="1500"/>
                                        <p:tgtEl>
                                          <p:spTgt spid="973"/>
                                        </p:tgtEl>
                                      </p:cBhvr>
                                    </p:animEffect>
                                    <p:set>
                                      <p:cBhvr>
                                        <p:cTn id="488" dur="1" fill="hold">
                                          <p:stCondLst>
                                            <p:cond delay="1499"/>
                                          </p:stCondLst>
                                        </p:cTn>
                                        <p:tgtEl>
                                          <p:spTgt spid="973"/>
                                        </p:tgtEl>
                                        <p:attrNameLst>
                                          <p:attrName>style.visibility</p:attrName>
                                        </p:attrNameLst>
                                      </p:cBhvr>
                                      <p:to>
                                        <p:strVal val="hidden"/>
                                      </p:to>
                                    </p:set>
                                  </p:childTnLst>
                                </p:cTn>
                              </p:par>
                              <p:par>
                                <p:cTn id="489" presetID="1" presetClass="entr" presetSubtype="0" fill="hold" grpId="0" nodeType="withEffect">
                                  <p:stCondLst>
                                    <p:cond delay="0"/>
                                  </p:stCondLst>
                                  <p:childTnLst>
                                    <p:set>
                                      <p:cBhvr>
                                        <p:cTn id="490" dur="1" fill="hold">
                                          <p:stCondLst>
                                            <p:cond delay="0"/>
                                          </p:stCondLst>
                                        </p:cTn>
                                        <p:tgtEl>
                                          <p:spTgt spid="972"/>
                                        </p:tgtEl>
                                        <p:attrNameLst>
                                          <p:attrName>style.visibility</p:attrName>
                                        </p:attrNameLst>
                                      </p:cBhvr>
                                      <p:to>
                                        <p:strVal val="visible"/>
                                      </p:to>
                                    </p:set>
                                  </p:childTnLst>
                                </p:cTn>
                              </p:par>
                              <p:par>
                                <p:cTn id="491" presetID="37" presetClass="path" presetSubtype="0" repeatCount="indefinite" fill="hold" grpId="1" nodeType="withEffect">
                                  <p:stCondLst>
                                    <p:cond delay="0"/>
                                  </p:stCondLst>
                                  <p:childTnLst>
                                    <p:animMotion origin="layout" path="M 4.01072E-6 -4.86609E-6 C 0.00012 -0.02859 0.01034 -0.08284 0.02221 -0.10689 " pathEditMode="relative" rAng="0" ptsTypes="AA">
                                      <p:cBhvr>
                                        <p:cTn id="492" dur="1500" fill="hold"/>
                                        <p:tgtEl>
                                          <p:spTgt spid="972"/>
                                        </p:tgtEl>
                                        <p:attrNameLst>
                                          <p:attrName>ppt_x</p:attrName>
                                          <p:attrName>ppt_y</p:attrName>
                                        </p:attrNameLst>
                                      </p:cBhvr>
                                      <p:rCtr x="1111" y="-5356"/>
                                    </p:animMotion>
                                  </p:childTnLst>
                                </p:cTn>
                              </p:par>
                              <p:par>
                                <p:cTn id="493" presetID="10" presetClass="exit" presetSubtype="0" repeatCount="indefinite" fill="hold" grpId="2" nodeType="withEffect">
                                  <p:stCondLst>
                                    <p:cond delay="0"/>
                                  </p:stCondLst>
                                  <p:childTnLst>
                                    <p:animEffect transition="out" filter="fade">
                                      <p:cBhvr>
                                        <p:cTn id="494" dur="1500"/>
                                        <p:tgtEl>
                                          <p:spTgt spid="972"/>
                                        </p:tgtEl>
                                      </p:cBhvr>
                                    </p:animEffect>
                                    <p:set>
                                      <p:cBhvr>
                                        <p:cTn id="495" dur="1" fill="hold">
                                          <p:stCondLst>
                                            <p:cond delay="1499"/>
                                          </p:stCondLst>
                                        </p:cTn>
                                        <p:tgtEl>
                                          <p:spTgt spid="972"/>
                                        </p:tgtEl>
                                        <p:attrNameLst>
                                          <p:attrName>style.visibility</p:attrName>
                                        </p:attrNameLst>
                                      </p:cBhvr>
                                      <p:to>
                                        <p:strVal val="hidden"/>
                                      </p:to>
                                    </p:set>
                                  </p:childTnLst>
                                </p:cTn>
                              </p:par>
                            </p:childTnLst>
                          </p:cTn>
                        </p:par>
                      </p:childTnLst>
                    </p:cTn>
                  </p:par>
                  <p:par>
                    <p:cTn id="496" fill="hold">
                      <p:stCondLst>
                        <p:cond delay="indefinite"/>
                      </p:stCondLst>
                      <p:childTnLst>
                        <p:par>
                          <p:cTn id="497" fill="hold">
                            <p:stCondLst>
                              <p:cond delay="0"/>
                            </p:stCondLst>
                            <p:childTnLst>
                              <p:par>
                                <p:cTn id="498" presetID="22" presetClass="entr" presetSubtype="8" fill="hold" grpId="0" nodeType="clickEffect">
                                  <p:stCondLst>
                                    <p:cond delay="0"/>
                                  </p:stCondLst>
                                  <p:childTnLst>
                                    <p:set>
                                      <p:cBhvr>
                                        <p:cTn id="499" dur="1" fill="hold">
                                          <p:stCondLst>
                                            <p:cond delay="0"/>
                                          </p:stCondLst>
                                        </p:cTn>
                                        <p:tgtEl>
                                          <p:spTgt spid="1567"/>
                                        </p:tgtEl>
                                        <p:attrNameLst>
                                          <p:attrName>style.visibility</p:attrName>
                                        </p:attrNameLst>
                                      </p:cBhvr>
                                      <p:to>
                                        <p:strVal val="visible"/>
                                      </p:to>
                                    </p:set>
                                    <p:animEffect transition="in" filter="wipe(left)">
                                      <p:cBhvr>
                                        <p:cTn id="500" dur="500"/>
                                        <p:tgtEl>
                                          <p:spTgt spid="1567"/>
                                        </p:tgtEl>
                                      </p:cBhvr>
                                    </p:animEffect>
                                  </p:childTnLst>
                                </p:cTn>
                              </p:par>
                              <p:par>
                                <p:cTn id="501" presetID="10" presetClass="entr" presetSubtype="0" fill="hold" nodeType="withEffect">
                                  <p:stCondLst>
                                    <p:cond delay="0"/>
                                  </p:stCondLst>
                                  <p:childTnLst>
                                    <p:set>
                                      <p:cBhvr>
                                        <p:cTn id="502" dur="1" fill="hold">
                                          <p:stCondLst>
                                            <p:cond delay="0"/>
                                          </p:stCondLst>
                                        </p:cTn>
                                        <p:tgtEl>
                                          <p:spTgt spid="1822"/>
                                        </p:tgtEl>
                                        <p:attrNameLst>
                                          <p:attrName>style.visibility</p:attrName>
                                        </p:attrNameLst>
                                      </p:cBhvr>
                                      <p:to>
                                        <p:strVal val="visible"/>
                                      </p:to>
                                    </p:set>
                                    <p:animEffect transition="in" filter="fade">
                                      <p:cBhvr>
                                        <p:cTn id="503" dur="500"/>
                                        <p:tgtEl>
                                          <p:spTgt spid="1822"/>
                                        </p:tgtEl>
                                      </p:cBhvr>
                                    </p:animEffect>
                                  </p:childTnLst>
                                </p:cTn>
                              </p:par>
                              <p:par>
                                <p:cTn id="504" presetID="10" presetClass="entr" presetSubtype="0" fill="hold" grpId="0" nodeType="withEffect">
                                  <p:stCondLst>
                                    <p:cond delay="0"/>
                                  </p:stCondLst>
                                  <p:childTnLst>
                                    <p:set>
                                      <p:cBhvr>
                                        <p:cTn id="505" dur="1" fill="hold">
                                          <p:stCondLst>
                                            <p:cond delay="0"/>
                                          </p:stCondLst>
                                        </p:cTn>
                                        <p:tgtEl>
                                          <p:spTgt spid="645"/>
                                        </p:tgtEl>
                                        <p:attrNameLst>
                                          <p:attrName>style.visibility</p:attrName>
                                        </p:attrNameLst>
                                      </p:cBhvr>
                                      <p:to>
                                        <p:strVal val="visible"/>
                                      </p:to>
                                    </p:set>
                                    <p:animEffect transition="in" filter="fade">
                                      <p:cBhvr>
                                        <p:cTn id="506" dur="500"/>
                                        <p:tgtEl>
                                          <p:spTgt spid="645"/>
                                        </p:tgtEl>
                                      </p:cBhvr>
                                    </p:animEffect>
                                  </p:childTnLst>
                                </p:cTn>
                              </p:par>
                              <p:par>
                                <p:cTn id="507" presetID="10" presetClass="entr" presetSubtype="0" fill="hold" nodeType="withEffect">
                                  <p:stCondLst>
                                    <p:cond delay="0"/>
                                  </p:stCondLst>
                                  <p:childTnLst>
                                    <p:set>
                                      <p:cBhvr>
                                        <p:cTn id="508" dur="1" fill="hold">
                                          <p:stCondLst>
                                            <p:cond delay="0"/>
                                          </p:stCondLst>
                                        </p:cTn>
                                        <p:tgtEl>
                                          <p:spTgt spid="701"/>
                                        </p:tgtEl>
                                        <p:attrNameLst>
                                          <p:attrName>style.visibility</p:attrName>
                                        </p:attrNameLst>
                                      </p:cBhvr>
                                      <p:to>
                                        <p:strVal val="visible"/>
                                      </p:to>
                                    </p:set>
                                    <p:animEffect transition="in" filter="fade">
                                      <p:cBhvr>
                                        <p:cTn id="509" dur="500"/>
                                        <p:tgtEl>
                                          <p:spTgt spid="701"/>
                                        </p:tgtEl>
                                      </p:cBhvr>
                                    </p:animEffect>
                                  </p:childTnLst>
                                </p:cTn>
                              </p:par>
                              <p:par>
                                <p:cTn id="510" presetID="10" presetClass="entr" presetSubtype="0" fill="hold" nodeType="withEffect">
                                  <p:stCondLst>
                                    <p:cond delay="0"/>
                                  </p:stCondLst>
                                  <p:childTnLst>
                                    <p:set>
                                      <p:cBhvr>
                                        <p:cTn id="511" dur="1" fill="hold">
                                          <p:stCondLst>
                                            <p:cond delay="0"/>
                                          </p:stCondLst>
                                        </p:cTn>
                                        <p:tgtEl>
                                          <p:spTgt spid="791"/>
                                        </p:tgtEl>
                                        <p:attrNameLst>
                                          <p:attrName>style.visibility</p:attrName>
                                        </p:attrNameLst>
                                      </p:cBhvr>
                                      <p:to>
                                        <p:strVal val="visible"/>
                                      </p:to>
                                    </p:set>
                                    <p:animEffect transition="in" filter="fade">
                                      <p:cBhvr>
                                        <p:cTn id="512" dur="500"/>
                                        <p:tgtEl>
                                          <p:spTgt spid="791"/>
                                        </p:tgtEl>
                                      </p:cBhvr>
                                    </p:animEffect>
                                  </p:childTnLst>
                                </p:cTn>
                              </p:par>
                              <p:par>
                                <p:cTn id="513" presetID="10" presetClass="entr" presetSubtype="0" fill="hold" nodeType="withEffect">
                                  <p:stCondLst>
                                    <p:cond delay="0"/>
                                  </p:stCondLst>
                                  <p:childTnLst>
                                    <p:set>
                                      <p:cBhvr>
                                        <p:cTn id="514" dur="1" fill="hold">
                                          <p:stCondLst>
                                            <p:cond delay="0"/>
                                          </p:stCondLst>
                                        </p:cTn>
                                        <p:tgtEl>
                                          <p:spTgt spid="834"/>
                                        </p:tgtEl>
                                        <p:attrNameLst>
                                          <p:attrName>style.visibility</p:attrName>
                                        </p:attrNameLst>
                                      </p:cBhvr>
                                      <p:to>
                                        <p:strVal val="visible"/>
                                      </p:to>
                                    </p:set>
                                    <p:animEffect transition="in" filter="fade">
                                      <p:cBhvr>
                                        <p:cTn id="515" dur="500"/>
                                        <p:tgtEl>
                                          <p:spTgt spid="834"/>
                                        </p:tgtEl>
                                      </p:cBhvr>
                                    </p:animEffect>
                                  </p:childTnLst>
                                </p:cTn>
                              </p:par>
                              <p:par>
                                <p:cTn id="516" presetID="10" presetClass="entr" presetSubtype="0" fill="hold" nodeType="withEffect">
                                  <p:stCondLst>
                                    <p:cond delay="0"/>
                                  </p:stCondLst>
                                  <p:childTnLst>
                                    <p:set>
                                      <p:cBhvr>
                                        <p:cTn id="517" dur="1" fill="hold">
                                          <p:stCondLst>
                                            <p:cond delay="0"/>
                                          </p:stCondLst>
                                        </p:cTn>
                                        <p:tgtEl>
                                          <p:spTgt spid="856"/>
                                        </p:tgtEl>
                                        <p:attrNameLst>
                                          <p:attrName>style.visibility</p:attrName>
                                        </p:attrNameLst>
                                      </p:cBhvr>
                                      <p:to>
                                        <p:strVal val="visible"/>
                                      </p:to>
                                    </p:set>
                                    <p:animEffect transition="in" filter="fade">
                                      <p:cBhvr>
                                        <p:cTn id="518" dur="500"/>
                                        <p:tgtEl>
                                          <p:spTgt spid="856"/>
                                        </p:tgtEl>
                                      </p:cBhvr>
                                    </p:animEffect>
                                  </p:childTnLst>
                                </p:cTn>
                              </p:par>
                              <p:par>
                                <p:cTn id="519" presetID="10" presetClass="entr" presetSubtype="0" fill="hold" nodeType="withEffect">
                                  <p:stCondLst>
                                    <p:cond delay="0"/>
                                  </p:stCondLst>
                                  <p:childTnLst>
                                    <p:set>
                                      <p:cBhvr>
                                        <p:cTn id="520" dur="1" fill="hold">
                                          <p:stCondLst>
                                            <p:cond delay="0"/>
                                          </p:stCondLst>
                                        </p:cTn>
                                        <p:tgtEl>
                                          <p:spTgt spid="866"/>
                                        </p:tgtEl>
                                        <p:attrNameLst>
                                          <p:attrName>style.visibility</p:attrName>
                                        </p:attrNameLst>
                                      </p:cBhvr>
                                      <p:to>
                                        <p:strVal val="visible"/>
                                      </p:to>
                                    </p:set>
                                    <p:animEffect transition="in" filter="fade">
                                      <p:cBhvr>
                                        <p:cTn id="521" dur="500"/>
                                        <p:tgtEl>
                                          <p:spTgt spid="866"/>
                                        </p:tgtEl>
                                      </p:cBhvr>
                                    </p:animEffect>
                                  </p:childTnLst>
                                </p:cTn>
                              </p:par>
                              <p:par>
                                <p:cTn id="522" presetID="10" presetClass="entr" presetSubtype="0" fill="hold" nodeType="withEffect">
                                  <p:stCondLst>
                                    <p:cond delay="0"/>
                                  </p:stCondLst>
                                  <p:childTnLst>
                                    <p:set>
                                      <p:cBhvr>
                                        <p:cTn id="523" dur="1" fill="hold">
                                          <p:stCondLst>
                                            <p:cond delay="0"/>
                                          </p:stCondLst>
                                        </p:cTn>
                                        <p:tgtEl>
                                          <p:spTgt spid="873"/>
                                        </p:tgtEl>
                                        <p:attrNameLst>
                                          <p:attrName>style.visibility</p:attrName>
                                        </p:attrNameLst>
                                      </p:cBhvr>
                                      <p:to>
                                        <p:strVal val="visible"/>
                                      </p:to>
                                    </p:set>
                                    <p:animEffect transition="in" filter="fade">
                                      <p:cBhvr>
                                        <p:cTn id="524" dur="500"/>
                                        <p:tgtEl>
                                          <p:spTgt spid="873"/>
                                        </p:tgtEl>
                                      </p:cBhvr>
                                    </p:animEffect>
                                  </p:childTnLst>
                                </p:cTn>
                              </p:par>
                              <p:par>
                                <p:cTn id="525" presetID="10" presetClass="entr" presetSubtype="0" fill="hold" nodeType="withEffect">
                                  <p:stCondLst>
                                    <p:cond delay="0"/>
                                  </p:stCondLst>
                                  <p:childTnLst>
                                    <p:set>
                                      <p:cBhvr>
                                        <p:cTn id="526" dur="1" fill="hold">
                                          <p:stCondLst>
                                            <p:cond delay="0"/>
                                          </p:stCondLst>
                                        </p:cTn>
                                        <p:tgtEl>
                                          <p:spTgt spid="941"/>
                                        </p:tgtEl>
                                        <p:attrNameLst>
                                          <p:attrName>style.visibility</p:attrName>
                                        </p:attrNameLst>
                                      </p:cBhvr>
                                      <p:to>
                                        <p:strVal val="visible"/>
                                      </p:to>
                                    </p:set>
                                    <p:animEffect transition="in" filter="fade">
                                      <p:cBhvr>
                                        <p:cTn id="527" dur="500"/>
                                        <p:tgtEl>
                                          <p:spTgt spid="941"/>
                                        </p:tgtEl>
                                      </p:cBhvr>
                                    </p:animEffect>
                                  </p:childTnLst>
                                </p:cTn>
                              </p:par>
                              <p:par>
                                <p:cTn id="528" presetID="10" presetClass="entr" presetSubtype="0" fill="hold" grpId="0" nodeType="withEffect">
                                  <p:stCondLst>
                                    <p:cond delay="0"/>
                                  </p:stCondLst>
                                  <p:childTnLst>
                                    <p:set>
                                      <p:cBhvr>
                                        <p:cTn id="529" dur="1" fill="hold">
                                          <p:stCondLst>
                                            <p:cond delay="0"/>
                                          </p:stCondLst>
                                        </p:cTn>
                                        <p:tgtEl>
                                          <p:spTgt spid="957"/>
                                        </p:tgtEl>
                                        <p:attrNameLst>
                                          <p:attrName>style.visibility</p:attrName>
                                        </p:attrNameLst>
                                      </p:cBhvr>
                                      <p:to>
                                        <p:strVal val="visible"/>
                                      </p:to>
                                    </p:set>
                                    <p:animEffect transition="in" filter="fade">
                                      <p:cBhvr>
                                        <p:cTn id="530" dur="500"/>
                                        <p:tgtEl>
                                          <p:spTgt spid="957"/>
                                        </p:tgtEl>
                                      </p:cBhvr>
                                    </p:animEffect>
                                  </p:childTnLst>
                                </p:cTn>
                              </p:par>
                              <p:par>
                                <p:cTn id="531" presetID="10" presetClass="entr" presetSubtype="0" fill="hold" grpId="0" nodeType="withEffect">
                                  <p:stCondLst>
                                    <p:cond delay="0"/>
                                  </p:stCondLst>
                                  <p:childTnLst>
                                    <p:set>
                                      <p:cBhvr>
                                        <p:cTn id="532" dur="1" fill="hold">
                                          <p:stCondLst>
                                            <p:cond delay="0"/>
                                          </p:stCondLst>
                                        </p:cTn>
                                        <p:tgtEl>
                                          <p:spTgt spid="956"/>
                                        </p:tgtEl>
                                        <p:attrNameLst>
                                          <p:attrName>style.visibility</p:attrName>
                                        </p:attrNameLst>
                                      </p:cBhvr>
                                      <p:to>
                                        <p:strVal val="visible"/>
                                      </p:to>
                                    </p:set>
                                    <p:animEffect transition="in" filter="fade">
                                      <p:cBhvr>
                                        <p:cTn id="533" dur="500"/>
                                        <p:tgtEl>
                                          <p:spTgt spid="956"/>
                                        </p:tgtEl>
                                      </p:cBhvr>
                                    </p:animEffect>
                                  </p:childTnLst>
                                </p:cTn>
                              </p:par>
                              <p:par>
                                <p:cTn id="534" presetID="10" presetClass="entr" presetSubtype="0" fill="hold" grpId="0" nodeType="withEffect">
                                  <p:stCondLst>
                                    <p:cond delay="0"/>
                                  </p:stCondLst>
                                  <p:childTnLst>
                                    <p:set>
                                      <p:cBhvr>
                                        <p:cTn id="535" dur="1" fill="hold">
                                          <p:stCondLst>
                                            <p:cond delay="0"/>
                                          </p:stCondLst>
                                        </p:cTn>
                                        <p:tgtEl>
                                          <p:spTgt spid="958"/>
                                        </p:tgtEl>
                                        <p:attrNameLst>
                                          <p:attrName>style.visibility</p:attrName>
                                        </p:attrNameLst>
                                      </p:cBhvr>
                                      <p:to>
                                        <p:strVal val="visible"/>
                                      </p:to>
                                    </p:set>
                                    <p:animEffect transition="in" filter="fade">
                                      <p:cBhvr>
                                        <p:cTn id="536" dur="500"/>
                                        <p:tgtEl>
                                          <p:spTgt spid="958"/>
                                        </p:tgtEl>
                                      </p:cBhvr>
                                    </p:animEffect>
                                  </p:childTnLst>
                                </p:cTn>
                              </p:par>
                              <p:par>
                                <p:cTn id="537" presetID="10" presetClass="entr" presetSubtype="0" fill="hold" grpId="0" nodeType="withEffect">
                                  <p:stCondLst>
                                    <p:cond delay="0"/>
                                  </p:stCondLst>
                                  <p:childTnLst>
                                    <p:set>
                                      <p:cBhvr>
                                        <p:cTn id="538" dur="1" fill="hold">
                                          <p:stCondLst>
                                            <p:cond delay="0"/>
                                          </p:stCondLst>
                                        </p:cTn>
                                        <p:tgtEl>
                                          <p:spTgt spid="955"/>
                                        </p:tgtEl>
                                        <p:attrNameLst>
                                          <p:attrName>style.visibility</p:attrName>
                                        </p:attrNameLst>
                                      </p:cBhvr>
                                      <p:to>
                                        <p:strVal val="visible"/>
                                      </p:to>
                                    </p:set>
                                    <p:animEffect transition="in" filter="fade">
                                      <p:cBhvr>
                                        <p:cTn id="539" dur="500"/>
                                        <p:tgtEl>
                                          <p:spTgt spid="955"/>
                                        </p:tgtEl>
                                      </p:cBhvr>
                                    </p:animEffect>
                                  </p:childTnLst>
                                </p:cTn>
                              </p:par>
                              <p:par>
                                <p:cTn id="540" presetID="10" presetClass="entr" presetSubtype="0" fill="hold" grpId="0" nodeType="withEffect">
                                  <p:stCondLst>
                                    <p:cond delay="0"/>
                                  </p:stCondLst>
                                  <p:childTnLst>
                                    <p:set>
                                      <p:cBhvr>
                                        <p:cTn id="541" dur="1" fill="hold">
                                          <p:stCondLst>
                                            <p:cond delay="0"/>
                                          </p:stCondLst>
                                        </p:cTn>
                                        <p:tgtEl>
                                          <p:spTgt spid="959"/>
                                        </p:tgtEl>
                                        <p:attrNameLst>
                                          <p:attrName>style.visibility</p:attrName>
                                        </p:attrNameLst>
                                      </p:cBhvr>
                                      <p:to>
                                        <p:strVal val="visible"/>
                                      </p:to>
                                    </p:set>
                                    <p:animEffect transition="in" filter="fade">
                                      <p:cBhvr>
                                        <p:cTn id="542" dur="500"/>
                                        <p:tgtEl>
                                          <p:spTgt spid="959"/>
                                        </p:tgtEl>
                                      </p:cBhvr>
                                    </p:animEffect>
                                  </p:childTnLst>
                                </p:cTn>
                              </p:par>
                              <p:par>
                                <p:cTn id="543" presetID="10" presetClass="entr" presetSubtype="0" fill="hold" grpId="0" nodeType="withEffect">
                                  <p:stCondLst>
                                    <p:cond delay="0"/>
                                  </p:stCondLst>
                                  <p:childTnLst>
                                    <p:set>
                                      <p:cBhvr>
                                        <p:cTn id="544" dur="1" fill="hold">
                                          <p:stCondLst>
                                            <p:cond delay="0"/>
                                          </p:stCondLst>
                                        </p:cTn>
                                        <p:tgtEl>
                                          <p:spTgt spid="954"/>
                                        </p:tgtEl>
                                        <p:attrNameLst>
                                          <p:attrName>style.visibility</p:attrName>
                                        </p:attrNameLst>
                                      </p:cBhvr>
                                      <p:to>
                                        <p:strVal val="visible"/>
                                      </p:to>
                                    </p:set>
                                    <p:animEffect transition="in" filter="fade">
                                      <p:cBhvr>
                                        <p:cTn id="545" dur="500"/>
                                        <p:tgtEl>
                                          <p:spTgt spid="954"/>
                                        </p:tgtEl>
                                      </p:cBhvr>
                                    </p:animEffect>
                                  </p:childTnLst>
                                </p:cTn>
                              </p:par>
                              <p:par>
                                <p:cTn id="546" presetID="10" presetClass="entr" presetSubtype="0" fill="hold" grpId="0" nodeType="withEffect">
                                  <p:stCondLst>
                                    <p:cond delay="0"/>
                                  </p:stCondLst>
                                  <p:childTnLst>
                                    <p:set>
                                      <p:cBhvr>
                                        <p:cTn id="547" dur="1" fill="hold">
                                          <p:stCondLst>
                                            <p:cond delay="0"/>
                                          </p:stCondLst>
                                        </p:cTn>
                                        <p:tgtEl>
                                          <p:spTgt spid="953"/>
                                        </p:tgtEl>
                                        <p:attrNameLst>
                                          <p:attrName>style.visibility</p:attrName>
                                        </p:attrNameLst>
                                      </p:cBhvr>
                                      <p:to>
                                        <p:strVal val="visible"/>
                                      </p:to>
                                    </p:set>
                                    <p:animEffect transition="in" filter="fade">
                                      <p:cBhvr>
                                        <p:cTn id="548" dur="500"/>
                                        <p:tgtEl>
                                          <p:spTgt spid="953"/>
                                        </p:tgtEl>
                                      </p:cBhvr>
                                    </p:animEffect>
                                  </p:childTnLst>
                                </p:cTn>
                              </p:par>
                            </p:childTnLst>
                          </p:cTn>
                        </p:par>
                        <p:par>
                          <p:cTn id="549" fill="hold">
                            <p:stCondLst>
                              <p:cond delay="500"/>
                            </p:stCondLst>
                            <p:childTnLst>
                              <p:par>
                                <p:cTn id="550" presetID="21" presetClass="entr" presetSubtype="1" fill="hold" grpId="0" nodeType="afterEffect">
                                  <p:stCondLst>
                                    <p:cond delay="0"/>
                                  </p:stCondLst>
                                  <p:childTnLst>
                                    <p:set>
                                      <p:cBhvr>
                                        <p:cTn id="551" dur="1" fill="hold">
                                          <p:stCondLst>
                                            <p:cond delay="0"/>
                                          </p:stCondLst>
                                        </p:cTn>
                                        <p:tgtEl>
                                          <p:spTgt spid="759"/>
                                        </p:tgtEl>
                                        <p:attrNameLst>
                                          <p:attrName>style.visibility</p:attrName>
                                        </p:attrNameLst>
                                      </p:cBhvr>
                                      <p:to>
                                        <p:strVal val="visible"/>
                                      </p:to>
                                    </p:set>
                                    <p:animEffect transition="in" filter="wheel(1)">
                                      <p:cBhvr>
                                        <p:cTn id="552" dur="3500"/>
                                        <p:tgtEl>
                                          <p:spTgt spid="759"/>
                                        </p:tgtEl>
                                      </p:cBhvr>
                                    </p:animEffect>
                                  </p:childTnLst>
                                </p:cTn>
                              </p:par>
                              <p:par>
                                <p:cTn id="553" presetID="10" presetClass="entr" presetSubtype="0" fill="hold" grpId="1" nodeType="withEffect">
                                  <p:stCondLst>
                                    <p:cond delay="0"/>
                                  </p:stCondLst>
                                  <p:childTnLst>
                                    <p:set>
                                      <p:cBhvr>
                                        <p:cTn id="554" dur="1" fill="hold">
                                          <p:stCondLst>
                                            <p:cond delay="0"/>
                                          </p:stCondLst>
                                        </p:cTn>
                                        <p:tgtEl>
                                          <p:spTgt spid="764"/>
                                        </p:tgtEl>
                                        <p:attrNameLst>
                                          <p:attrName>style.visibility</p:attrName>
                                        </p:attrNameLst>
                                      </p:cBhvr>
                                      <p:to>
                                        <p:strVal val="visible"/>
                                      </p:to>
                                    </p:set>
                                    <p:animEffect transition="in" filter="fade">
                                      <p:cBhvr>
                                        <p:cTn id="555" dur="500"/>
                                        <p:tgtEl>
                                          <p:spTgt spid="764"/>
                                        </p:tgtEl>
                                      </p:cBhvr>
                                    </p:animEffect>
                                  </p:childTnLst>
                                </p:cTn>
                              </p:par>
                              <p:par>
                                <p:cTn id="556" presetID="10" presetClass="entr" presetSubtype="0" fill="hold" grpId="1" nodeType="withEffect">
                                  <p:stCondLst>
                                    <p:cond delay="0"/>
                                  </p:stCondLst>
                                  <p:childTnLst>
                                    <p:set>
                                      <p:cBhvr>
                                        <p:cTn id="557" dur="1" fill="hold">
                                          <p:stCondLst>
                                            <p:cond delay="0"/>
                                          </p:stCondLst>
                                        </p:cTn>
                                        <p:tgtEl>
                                          <p:spTgt spid="765"/>
                                        </p:tgtEl>
                                        <p:attrNameLst>
                                          <p:attrName>style.visibility</p:attrName>
                                        </p:attrNameLst>
                                      </p:cBhvr>
                                      <p:to>
                                        <p:strVal val="visible"/>
                                      </p:to>
                                    </p:set>
                                    <p:animEffect transition="in" filter="fade">
                                      <p:cBhvr>
                                        <p:cTn id="558" dur="500"/>
                                        <p:tgtEl>
                                          <p:spTgt spid="765"/>
                                        </p:tgtEl>
                                      </p:cBhvr>
                                    </p:animEffect>
                                  </p:childTnLst>
                                </p:cTn>
                              </p:par>
                              <p:par>
                                <p:cTn id="559" presetID="10" presetClass="entr" presetSubtype="0" fill="hold" grpId="1" nodeType="withEffect">
                                  <p:stCondLst>
                                    <p:cond delay="0"/>
                                  </p:stCondLst>
                                  <p:childTnLst>
                                    <p:set>
                                      <p:cBhvr>
                                        <p:cTn id="560" dur="1" fill="hold">
                                          <p:stCondLst>
                                            <p:cond delay="0"/>
                                          </p:stCondLst>
                                        </p:cTn>
                                        <p:tgtEl>
                                          <p:spTgt spid="766"/>
                                        </p:tgtEl>
                                        <p:attrNameLst>
                                          <p:attrName>style.visibility</p:attrName>
                                        </p:attrNameLst>
                                      </p:cBhvr>
                                      <p:to>
                                        <p:strVal val="visible"/>
                                      </p:to>
                                    </p:set>
                                    <p:animEffect transition="in" filter="fade">
                                      <p:cBhvr>
                                        <p:cTn id="561" dur="500"/>
                                        <p:tgtEl>
                                          <p:spTgt spid="766"/>
                                        </p:tgtEl>
                                      </p:cBhvr>
                                    </p:animEffect>
                                  </p:childTnLst>
                                </p:cTn>
                              </p:par>
                              <p:par>
                                <p:cTn id="562" presetID="10" presetClass="entr" presetSubtype="0" fill="hold" grpId="1" nodeType="withEffect">
                                  <p:stCondLst>
                                    <p:cond delay="0"/>
                                  </p:stCondLst>
                                  <p:childTnLst>
                                    <p:set>
                                      <p:cBhvr>
                                        <p:cTn id="563" dur="1" fill="hold">
                                          <p:stCondLst>
                                            <p:cond delay="0"/>
                                          </p:stCondLst>
                                        </p:cTn>
                                        <p:tgtEl>
                                          <p:spTgt spid="767"/>
                                        </p:tgtEl>
                                        <p:attrNameLst>
                                          <p:attrName>style.visibility</p:attrName>
                                        </p:attrNameLst>
                                      </p:cBhvr>
                                      <p:to>
                                        <p:strVal val="visible"/>
                                      </p:to>
                                    </p:set>
                                    <p:animEffect transition="in" filter="fade">
                                      <p:cBhvr>
                                        <p:cTn id="564" dur="500"/>
                                        <p:tgtEl>
                                          <p:spTgt spid="767"/>
                                        </p:tgtEl>
                                      </p:cBhvr>
                                    </p:animEffect>
                                  </p:childTnLst>
                                </p:cTn>
                              </p:par>
                              <p:par>
                                <p:cTn id="565" presetID="10" presetClass="entr" presetSubtype="0" fill="hold" grpId="1" nodeType="withEffect">
                                  <p:stCondLst>
                                    <p:cond delay="0"/>
                                  </p:stCondLst>
                                  <p:childTnLst>
                                    <p:set>
                                      <p:cBhvr>
                                        <p:cTn id="566" dur="1" fill="hold">
                                          <p:stCondLst>
                                            <p:cond delay="0"/>
                                          </p:stCondLst>
                                        </p:cTn>
                                        <p:tgtEl>
                                          <p:spTgt spid="769"/>
                                        </p:tgtEl>
                                        <p:attrNameLst>
                                          <p:attrName>style.visibility</p:attrName>
                                        </p:attrNameLst>
                                      </p:cBhvr>
                                      <p:to>
                                        <p:strVal val="visible"/>
                                      </p:to>
                                    </p:set>
                                    <p:animEffect transition="in" filter="fade">
                                      <p:cBhvr>
                                        <p:cTn id="567" dur="500"/>
                                        <p:tgtEl>
                                          <p:spTgt spid="769"/>
                                        </p:tgtEl>
                                      </p:cBhvr>
                                    </p:animEffect>
                                  </p:childTnLst>
                                </p:cTn>
                              </p:par>
                              <p:par>
                                <p:cTn id="568" presetID="10" presetClass="entr" presetSubtype="0" fill="hold" grpId="1" nodeType="withEffect">
                                  <p:stCondLst>
                                    <p:cond delay="0"/>
                                  </p:stCondLst>
                                  <p:childTnLst>
                                    <p:set>
                                      <p:cBhvr>
                                        <p:cTn id="569" dur="1" fill="hold">
                                          <p:stCondLst>
                                            <p:cond delay="0"/>
                                          </p:stCondLst>
                                        </p:cTn>
                                        <p:tgtEl>
                                          <p:spTgt spid="770"/>
                                        </p:tgtEl>
                                        <p:attrNameLst>
                                          <p:attrName>style.visibility</p:attrName>
                                        </p:attrNameLst>
                                      </p:cBhvr>
                                      <p:to>
                                        <p:strVal val="visible"/>
                                      </p:to>
                                    </p:set>
                                    <p:animEffect transition="in" filter="fade">
                                      <p:cBhvr>
                                        <p:cTn id="570" dur="500"/>
                                        <p:tgtEl>
                                          <p:spTgt spid="770"/>
                                        </p:tgtEl>
                                      </p:cBhvr>
                                    </p:animEffect>
                                  </p:childTnLst>
                                </p:cTn>
                              </p:par>
                              <p:par>
                                <p:cTn id="571" presetID="10" presetClass="entr" presetSubtype="0" fill="hold" grpId="1" nodeType="withEffect">
                                  <p:stCondLst>
                                    <p:cond delay="0"/>
                                  </p:stCondLst>
                                  <p:childTnLst>
                                    <p:set>
                                      <p:cBhvr>
                                        <p:cTn id="572" dur="1" fill="hold">
                                          <p:stCondLst>
                                            <p:cond delay="0"/>
                                          </p:stCondLst>
                                        </p:cTn>
                                        <p:tgtEl>
                                          <p:spTgt spid="760"/>
                                        </p:tgtEl>
                                        <p:attrNameLst>
                                          <p:attrName>style.visibility</p:attrName>
                                        </p:attrNameLst>
                                      </p:cBhvr>
                                      <p:to>
                                        <p:strVal val="visible"/>
                                      </p:to>
                                    </p:set>
                                    <p:animEffect transition="in" filter="fade">
                                      <p:cBhvr>
                                        <p:cTn id="573" dur="500"/>
                                        <p:tgtEl>
                                          <p:spTgt spid="760"/>
                                        </p:tgtEl>
                                      </p:cBhvr>
                                    </p:animEffect>
                                  </p:childTnLst>
                                </p:cTn>
                              </p:par>
                              <p:par>
                                <p:cTn id="574" presetID="10" presetClass="entr" presetSubtype="0" fill="hold" grpId="1" nodeType="withEffect">
                                  <p:stCondLst>
                                    <p:cond delay="0"/>
                                  </p:stCondLst>
                                  <p:childTnLst>
                                    <p:set>
                                      <p:cBhvr>
                                        <p:cTn id="575" dur="1" fill="hold">
                                          <p:stCondLst>
                                            <p:cond delay="0"/>
                                          </p:stCondLst>
                                        </p:cTn>
                                        <p:tgtEl>
                                          <p:spTgt spid="761"/>
                                        </p:tgtEl>
                                        <p:attrNameLst>
                                          <p:attrName>style.visibility</p:attrName>
                                        </p:attrNameLst>
                                      </p:cBhvr>
                                      <p:to>
                                        <p:strVal val="visible"/>
                                      </p:to>
                                    </p:set>
                                    <p:animEffect transition="in" filter="fade">
                                      <p:cBhvr>
                                        <p:cTn id="576" dur="500"/>
                                        <p:tgtEl>
                                          <p:spTgt spid="761"/>
                                        </p:tgtEl>
                                      </p:cBhvr>
                                    </p:animEffect>
                                  </p:childTnLst>
                                </p:cTn>
                              </p:par>
                              <p:par>
                                <p:cTn id="577" presetID="10" presetClass="entr" presetSubtype="0" fill="hold" grpId="1" nodeType="withEffect">
                                  <p:stCondLst>
                                    <p:cond delay="0"/>
                                  </p:stCondLst>
                                  <p:childTnLst>
                                    <p:set>
                                      <p:cBhvr>
                                        <p:cTn id="578" dur="1" fill="hold">
                                          <p:stCondLst>
                                            <p:cond delay="0"/>
                                          </p:stCondLst>
                                        </p:cTn>
                                        <p:tgtEl>
                                          <p:spTgt spid="762"/>
                                        </p:tgtEl>
                                        <p:attrNameLst>
                                          <p:attrName>style.visibility</p:attrName>
                                        </p:attrNameLst>
                                      </p:cBhvr>
                                      <p:to>
                                        <p:strVal val="visible"/>
                                      </p:to>
                                    </p:set>
                                    <p:animEffect transition="in" filter="fade">
                                      <p:cBhvr>
                                        <p:cTn id="579" dur="500"/>
                                        <p:tgtEl>
                                          <p:spTgt spid="762"/>
                                        </p:tgtEl>
                                      </p:cBhvr>
                                    </p:animEffect>
                                  </p:childTnLst>
                                </p:cTn>
                              </p:par>
                              <p:par>
                                <p:cTn id="580" presetID="10" presetClass="entr" presetSubtype="0" fill="hold" grpId="1" nodeType="withEffect">
                                  <p:stCondLst>
                                    <p:cond delay="0"/>
                                  </p:stCondLst>
                                  <p:childTnLst>
                                    <p:set>
                                      <p:cBhvr>
                                        <p:cTn id="581" dur="1" fill="hold">
                                          <p:stCondLst>
                                            <p:cond delay="0"/>
                                          </p:stCondLst>
                                        </p:cTn>
                                        <p:tgtEl>
                                          <p:spTgt spid="763"/>
                                        </p:tgtEl>
                                        <p:attrNameLst>
                                          <p:attrName>style.visibility</p:attrName>
                                        </p:attrNameLst>
                                      </p:cBhvr>
                                      <p:to>
                                        <p:strVal val="visible"/>
                                      </p:to>
                                    </p:set>
                                    <p:animEffect transition="in" filter="fade">
                                      <p:cBhvr>
                                        <p:cTn id="582" dur="500"/>
                                        <p:tgtEl>
                                          <p:spTgt spid="763"/>
                                        </p:tgtEl>
                                      </p:cBhvr>
                                    </p:animEffect>
                                  </p:childTnLst>
                                </p:cTn>
                              </p:par>
                              <p:par>
                                <p:cTn id="583" presetID="1" presetClass="path" presetSubtype="0" repeatCount="indefinite" fill="hold" grpId="0" nodeType="withEffect">
                                  <p:stCondLst>
                                    <p:cond delay="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84" dur="7000" fill="hold"/>
                                        <p:tgtEl>
                                          <p:spTgt spid="764"/>
                                        </p:tgtEl>
                                        <p:attrNameLst>
                                          <p:attrName>ppt_x</p:attrName>
                                          <p:attrName>ppt_y</p:attrName>
                                        </p:attrNameLst>
                                      </p:cBhvr>
                                      <p:rCtr x="13" y="26146"/>
                                    </p:animMotion>
                                  </p:childTnLst>
                                </p:cTn>
                              </p:par>
                              <p:par>
                                <p:cTn id="585" presetID="1" presetClass="path" presetSubtype="0" repeatCount="indefinite" fill="hold" grpId="0" nodeType="withEffect">
                                  <p:stCondLst>
                                    <p:cond delay="10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86" dur="7500" fill="hold"/>
                                        <p:tgtEl>
                                          <p:spTgt spid="765"/>
                                        </p:tgtEl>
                                        <p:attrNameLst>
                                          <p:attrName>ppt_x</p:attrName>
                                          <p:attrName>ppt_y</p:attrName>
                                        </p:attrNameLst>
                                      </p:cBhvr>
                                      <p:rCtr x="13" y="26146"/>
                                    </p:animMotion>
                                  </p:childTnLst>
                                </p:cTn>
                              </p:par>
                              <p:par>
                                <p:cTn id="587" presetID="1" presetClass="path" presetSubtype="0" repeatCount="indefinite" fill="hold" grpId="0" nodeType="withEffect">
                                  <p:stCondLst>
                                    <p:cond delay="20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88" dur="8750" fill="hold"/>
                                        <p:tgtEl>
                                          <p:spTgt spid="766"/>
                                        </p:tgtEl>
                                        <p:attrNameLst>
                                          <p:attrName>ppt_x</p:attrName>
                                          <p:attrName>ppt_y</p:attrName>
                                        </p:attrNameLst>
                                      </p:cBhvr>
                                      <p:rCtr x="13" y="26146"/>
                                    </p:animMotion>
                                  </p:childTnLst>
                                </p:cTn>
                              </p:par>
                              <p:par>
                                <p:cTn id="589" presetID="1" presetClass="path" presetSubtype="0" repeatCount="indefinite" fill="hold" grpId="0" nodeType="withEffect">
                                  <p:stCondLst>
                                    <p:cond delay="325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0" dur="7250" fill="hold"/>
                                        <p:tgtEl>
                                          <p:spTgt spid="767"/>
                                        </p:tgtEl>
                                        <p:attrNameLst>
                                          <p:attrName>ppt_x</p:attrName>
                                          <p:attrName>ppt_y</p:attrName>
                                        </p:attrNameLst>
                                      </p:cBhvr>
                                      <p:rCtr x="13" y="26146"/>
                                    </p:animMotion>
                                  </p:childTnLst>
                                </p:cTn>
                              </p:par>
                              <p:par>
                                <p:cTn id="591" presetID="1" presetClass="path" presetSubtype="0" repeatCount="indefinite" fill="hold" grpId="0" nodeType="withEffect">
                                  <p:stCondLst>
                                    <p:cond delay="10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2" dur="6250" fill="hold"/>
                                        <p:tgtEl>
                                          <p:spTgt spid="769"/>
                                        </p:tgtEl>
                                        <p:attrNameLst>
                                          <p:attrName>ppt_x</p:attrName>
                                          <p:attrName>ppt_y</p:attrName>
                                        </p:attrNameLst>
                                      </p:cBhvr>
                                      <p:rCtr x="13" y="26146"/>
                                    </p:animMotion>
                                  </p:childTnLst>
                                </p:cTn>
                              </p:par>
                              <p:par>
                                <p:cTn id="593" presetID="1" presetClass="path" presetSubtype="0" repeatCount="indefinite" fill="hold" grpId="0" nodeType="withEffect">
                                  <p:stCondLst>
                                    <p:cond delay="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4" dur="9500" fill="hold"/>
                                        <p:tgtEl>
                                          <p:spTgt spid="770"/>
                                        </p:tgtEl>
                                        <p:attrNameLst>
                                          <p:attrName>ppt_x</p:attrName>
                                          <p:attrName>ppt_y</p:attrName>
                                        </p:attrNameLst>
                                      </p:cBhvr>
                                      <p:rCtr x="13" y="26146"/>
                                    </p:animMotion>
                                  </p:childTnLst>
                                </p:cTn>
                              </p:par>
                              <p:par>
                                <p:cTn id="595" presetID="1" presetClass="path" presetSubtype="0" repeatCount="indefinite" fill="hold" grpId="0" nodeType="withEffect">
                                  <p:stCondLst>
                                    <p:cond delay="45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6" dur="6000" fill="hold"/>
                                        <p:tgtEl>
                                          <p:spTgt spid="760"/>
                                        </p:tgtEl>
                                        <p:attrNameLst>
                                          <p:attrName>ppt_x</p:attrName>
                                          <p:attrName>ppt_y</p:attrName>
                                        </p:attrNameLst>
                                      </p:cBhvr>
                                      <p:rCtr x="13" y="26146"/>
                                    </p:animMotion>
                                  </p:childTnLst>
                                </p:cTn>
                              </p:par>
                              <p:par>
                                <p:cTn id="597" presetID="1" presetClass="path" presetSubtype="0" repeatCount="indefinite" fill="hold" grpId="0" nodeType="withEffect">
                                  <p:stCondLst>
                                    <p:cond delay="5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8" dur="7500" fill="hold"/>
                                        <p:tgtEl>
                                          <p:spTgt spid="761"/>
                                        </p:tgtEl>
                                        <p:attrNameLst>
                                          <p:attrName>ppt_x</p:attrName>
                                          <p:attrName>ppt_y</p:attrName>
                                        </p:attrNameLst>
                                      </p:cBhvr>
                                      <p:rCtr x="13" y="26146"/>
                                    </p:animMotion>
                                  </p:childTnLst>
                                </p:cTn>
                              </p:par>
                              <p:par>
                                <p:cTn id="599" presetID="1" presetClass="path" presetSubtype="0" repeatCount="indefinite" fill="hold" grpId="0" nodeType="withEffect">
                                  <p:stCondLst>
                                    <p:cond delay="375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600" dur="8000" fill="hold"/>
                                        <p:tgtEl>
                                          <p:spTgt spid="762"/>
                                        </p:tgtEl>
                                        <p:attrNameLst>
                                          <p:attrName>ppt_x</p:attrName>
                                          <p:attrName>ppt_y</p:attrName>
                                        </p:attrNameLst>
                                      </p:cBhvr>
                                      <p:rCtr x="13" y="26146"/>
                                    </p:animMotion>
                                  </p:childTnLst>
                                </p:cTn>
                              </p:par>
                              <p:par>
                                <p:cTn id="601" presetID="1" presetClass="path" presetSubtype="0" repeatCount="indefinite" fill="hold" grpId="0" nodeType="withEffect">
                                  <p:stCondLst>
                                    <p:cond delay="25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602" dur="8750" fill="hold"/>
                                        <p:tgtEl>
                                          <p:spTgt spid="763"/>
                                        </p:tgtEl>
                                        <p:attrNameLst>
                                          <p:attrName>ppt_x</p:attrName>
                                          <p:attrName>ppt_y</p:attrName>
                                        </p:attrNameLst>
                                      </p:cBhvr>
                                      <p:rCtr x="13" y="261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p:bldP spid="681" grpId="1" animBg="1"/>
      <p:bldP spid="681" grpId="2" animBg="1"/>
      <p:bldP spid="682" grpId="0" animBg="1"/>
      <p:bldP spid="682" grpId="1" animBg="1"/>
      <p:bldP spid="682" grpId="2" animBg="1"/>
      <p:bldP spid="685" grpId="0" animBg="1"/>
      <p:bldP spid="687" grpId="0" animBg="1"/>
      <p:bldP spid="687" grpId="1" animBg="1"/>
      <p:bldP spid="687" grpId="2" animBg="1"/>
      <p:bldP spid="688" grpId="0" animBg="1"/>
      <p:bldP spid="688" grpId="1" animBg="1"/>
      <p:bldP spid="688" grpId="2" animBg="1"/>
      <p:bldP spid="757" grpId="0" animBg="1"/>
      <p:bldP spid="757" grpId="1" animBg="1"/>
      <p:bldP spid="757" grpId="2" animBg="1"/>
      <p:bldP spid="758" grpId="0" animBg="1"/>
      <p:bldP spid="758" grpId="1" animBg="1"/>
      <p:bldP spid="758" grpId="2" animBg="1"/>
      <p:bldP spid="759" grpId="0" animBg="1"/>
      <p:bldP spid="760" grpId="0" animBg="1"/>
      <p:bldP spid="760" grpId="1" animBg="1"/>
      <p:bldP spid="761" grpId="0" animBg="1"/>
      <p:bldP spid="761" grpId="1" animBg="1"/>
      <p:bldP spid="762" grpId="0" animBg="1"/>
      <p:bldP spid="762" grpId="1" animBg="1"/>
      <p:bldP spid="763" grpId="0" animBg="1"/>
      <p:bldP spid="763" grpId="1" animBg="1"/>
      <p:bldP spid="764" grpId="0" animBg="1"/>
      <p:bldP spid="764" grpId="1" animBg="1"/>
      <p:bldP spid="1576" grpId="0" animBg="1"/>
      <p:bldP spid="1576" grpId="1" animBg="1"/>
      <p:bldP spid="1576" grpId="2" animBg="1"/>
      <p:bldP spid="1577" grpId="0" animBg="1"/>
      <p:bldP spid="1577" grpId="1" animBg="1"/>
      <p:bldP spid="1577" grpId="2" animBg="1"/>
      <p:bldP spid="972" grpId="0" animBg="1"/>
      <p:bldP spid="972" grpId="1" animBg="1"/>
      <p:bldP spid="972" grpId="2" animBg="1"/>
      <p:bldP spid="973" grpId="0" animBg="1"/>
      <p:bldP spid="973" grpId="1" animBg="1"/>
      <p:bldP spid="973" grpId="2" animBg="1"/>
      <p:bldP spid="970" grpId="0" animBg="1"/>
      <p:bldP spid="970" grpId="1" animBg="1"/>
      <p:bldP spid="970" grpId="2" animBg="1"/>
      <p:bldP spid="971" grpId="0" animBg="1"/>
      <p:bldP spid="971" grpId="1" animBg="1"/>
      <p:bldP spid="971" grpId="2" animBg="1"/>
      <p:bldP spid="968" grpId="0" animBg="1"/>
      <p:bldP spid="968" grpId="1" animBg="1"/>
      <p:bldP spid="968" grpId="2" animBg="1"/>
      <p:bldP spid="969" grpId="0" animBg="1"/>
      <p:bldP spid="969" grpId="1" animBg="1"/>
      <p:bldP spid="969" grpId="2" animBg="1"/>
      <p:bldP spid="1425" grpId="0" animBg="1"/>
      <p:bldP spid="1425" grpId="1" animBg="1"/>
      <p:bldP spid="1425" grpId="2" animBg="1"/>
      <p:bldP spid="1426" grpId="0" animBg="1"/>
      <p:bldP spid="1426" grpId="1" animBg="1"/>
      <p:bldP spid="1426" grpId="2" animBg="1"/>
      <p:bldP spid="966" grpId="0" animBg="1"/>
      <p:bldP spid="966" grpId="1" animBg="1"/>
      <p:bldP spid="966" grpId="2" animBg="1"/>
      <p:bldP spid="967" grpId="0" animBg="1"/>
      <p:bldP spid="967" grpId="1" animBg="1"/>
      <p:bldP spid="967" grpId="2" animBg="1"/>
      <p:bldP spid="964" grpId="0" animBg="1"/>
      <p:bldP spid="964" grpId="1" animBg="1"/>
      <p:bldP spid="964" grpId="2" animBg="1"/>
      <p:bldP spid="965" grpId="0" animBg="1"/>
      <p:bldP spid="965" grpId="1" animBg="1"/>
      <p:bldP spid="965" grpId="2" animBg="1"/>
      <p:bldP spid="962" grpId="0" animBg="1"/>
      <p:bldP spid="962" grpId="1" animBg="1"/>
      <p:bldP spid="962" grpId="2" animBg="1"/>
      <p:bldP spid="963" grpId="0" animBg="1"/>
      <p:bldP spid="963" grpId="1" animBg="1"/>
      <p:bldP spid="963" grpId="2" animBg="1"/>
      <p:bldP spid="960" grpId="0" animBg="1"/>
      <p:bldP spid="960" grpId="1" animBg="1"/>
      <p:bldP spid="960" grpId="2" animBg="1"/>
      <p:bldP spid="961" grpId="0" animBg="1"/>
      <p:bldP spid="961" grpId="1" animBg="1"/>
      <p:bldP spid="961" grpId="2" animBg="1"/>
      <p:bldP spid="655" grpId="0" animBg="1"/>
      <p:bldP spid="655" grpId="1" animBg="1"/>
      <p:bldP spid="655" grpId="2" animBg="1"/>
      <p:bldP spid="765" grpId="0" animBg="1"/>
      <p:bldP spid="765" grpId="1" animBg="1"/>
      <p:bldP spid="766" grpId="0" animBg="1"/>
      <p:bldP spid="766" grpId="1" animBg="1"/>
      <p:bldP spid="767" grpId="0" animBg="1"/>
      <p:bldP spid="767" grpId="1" animBg="1"/>
      <p:bldP spid="769" grpId="0" animBg="1"/>
      <p:bldP spid="769" grpId="1" animBg="1"/>
      <p:bldP spid="770" grpId="0" animBg="1"/>
      <p:bldP spid="770" grpId="1" animBg="1"/>
      <p:bldP spid="783" grpId="0" animBg="1"/>
      <p:bldP spid="784" grpId="0" animBg="1"/>
      <p:bldP spid="784" grpId="1" animBg="1"/>
      <p:bldP spid="784" grpId="2" animBg="1"/>
      <p:bldP spid="785" grpId="0" animBg="1"/>
      <p:bldP spid="785" grpId="1" animBg="1"/>
      <p:bldP spid="785" grpId="2" animBg="1"/>
      <p:bldP spid="786" grpId="0" animBg="1"/>
      <p:bldP spid="786" grpId="1" animBg="1"/>
      <p:bldP spid="786" grpId="2" animBg="1"/>
      <p:bldP spid="1356" grpId="0" animBg="1"/>
      <p:bldP spid="1356" grpId="1" animBg="1"/>
      <p:bldP spid="1356" grpId="2" animBg="1"/>
      <p:bldP spid="1357" grpId="0" animBg="1"/>
      <p:bldP spid="1357" grpId="1" animBg="1"/>
      <p:bldP spid="1358" grpId="0" animBg="1"/>
      <p:bldP spid="1358" grpId="1" animBg="1"/>
      <p:bldP spid="1368" grpId="0" animBg="1"/>
      <p:bldP spid="1368" grpId="1" animBg="1"/>
      <p:bldP spid="1368" grpId="2" animBg="1"/>
      <p:bldP spid="1369" grpId="0" animBg="1"/>
      <p:bldP spid="1369" grpId="1" animBg="1"/>
      <p:bldP spid="1369" grpId="2" animBg="1"/>
      <p:bldP spid="1378" grpId="0" animBg="1"/>
      <p:bldP spid="1389" grpId="0" animBg="1"/>
      <p:bldP spid="1567" grpId="0" animBg="1"/>
      <p:bldP spid="1569" grpId="0" animBg="1"/>
      <p:bldP spid="1569" grpId="1" animBg="1"/>
      <p:bldP spid="1569" grpId="2" animBg="1"/>
      <p:bldP spid="1572" grpId="0" animBg="1"/>
      <p:bldP spid="1572" grpId="1" animBg="1"/>
      <p:bldP spid="1572" grpId="2" animBg="1"/>
      <p:bldP spid="1573" grpId="0" animBg="1"/>
      <p:bldP spid="1573" grpId="1" animBg="1"/>
      <p:bldP spid="1573" grpId="2" animBg="1"/>
      <p:bldP spid="1574" grpId="0" animBg="1"/>
      <p:bldP spid="1608" grpId="0" animBg="1"/>
      <p:bldP spid="1667" grpId="0" animBg="1"/>
      <p:bldP spid="1828" grpId="0" animBg="1"/>
      <p:bldP spid="1832" grpId="0" animBg="1"/>
      <p:bldP spid="1852" grpId="0" animBg="1"/>
      <p:bldP spid="1871" grpId="0" animBg="1"/>
      <p:bldP spid="1873" grpId="0" animBg="1"/>
      <p:bldP spid="1873" grpId="1" animBg="1"/>
      <p:bldP spid="1874" grpId="0" animBg="1"/>
      <p:bldP spid="1612" grpId="0" animBg="1"/>
      <p:bldP spid="2" grpId="0"/>
      <p:bldP spid="3" grpId="0"/>
      <p:bldP spid="644" grpId="0"/>
      <p:bldP spid="645" grpId="0"/>
      <p:bldP spid="646" grpId="0"/>
      <p:bldP spid="953" grpId="0" animBg="1"/>
      <p:bldP spid="954" grpId="0" animBg="1"/>
      <p:bldP spid="955" grpId="0" animBg="1"/>
      <p:bldP spid="956" grpId="0" animBg="1"/>
      <p:bldP spid="957" grpId="0" animBg="1"/>
      <p:bldP spid="958" grpId="0" animBg="1"/>
      <p:bldP spid="95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D423-43EB-4BAC-8ED6-A9046C2AD5FC}"/>
              </a:ext>
            </a:extLst>
          </p:cNvPr>
          <p:cNvSpPr>
            <a:spLocks noGrp="1"/>
          </p:cNvSpPr>
          <p:nvPr>
            <p:ph type="title"/>
          </p:nvPr>
        </p:nvSpPr>
        <p:spPr/>
        <p:txBody>
          <a:bodyPr/>
          <a:lstStyle/>
          <a:p>
            <a:r>
              <a:rPr lang="en-US" sz="2800" dirty="0"/>
              <a:t>Create containers and store them in a container registry like Azure Container Registry</a:t>
            </a:r>
          </a:p>
        </p:txBody>
      </p:sp>
      <p:pic>
        <p:nvPicPr>
          <p:cNvPr id="9" name="Picture 8" descr="A screenshot of a cell phone&#10;&#10;Description automatically generated">
            <a:extLst>
              <a:ext uri="{FF2B5EF4-FFF2-40B4-BE49-F238E27FC236}">
                <a16:creationId xmlns:a16="http://schemas.microsoft.com/office/drawing/2014/main" id="{71FD3229-9888-42B3-82DC-93B96929F7BA}"/>
              </a:ext>
            </a:extLst>
          </p:cNvPr>
          <p:cNvPicPr>
            <a:picLocks noChangeAspect="1"/>
          </p:cNvPicPr>
          <p:nvPr/>
        </p:nvPicPr>
        <p:blipFill>
          <a:blip r:embed="rId3"/>
          <a:stretch>
            <a:fillRect/>
          </a:stretch>
        </p:blipFill>
        <p:spPr>
          <a:xfrm>
            <a:off x="862276" y="891116"/>
            <a:ext cx="10537244" cy="5927199"/>
          </a:xfrm>
          <a:prstGeom prst="rect">
            <a:avLst/>
          </a:prstGeom>
        </p:spPr>
      </p:pic>
    </p:spTree>
    <p:extLst>
      <p:ext uri="{BB962C8B-B14F-4D97-AF65-F5344CB8AC3E}">
        <p14:creationId xmlns:p14="http://schemas.microsoft.com/office/powerpoint/2010/main" val="215639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D423-43EB-4BAC-8ED6-A9046C2AD5FC}"/>
              </a:ext>
            </a:extLst>
          </p:cNvPr>
          <p:cNvSpPr>
            <a:spLocks noGrp="1"/>
          </p:cNvSpPr>
          <p:nvPr>
            <p:ph type="title"/>
          </p:nvPr>
        </p:nvSpPr>
        <p:spPr/>
        <p:txBody>
          <a:bodyPr/>
          <a:lstStyle/>
          <a:p>
            <a:r>
              <a:rPr lang="en-US" sz="2800" dirty="0"/>
              <a:t>Create a deployment manifest with Azure IoT Hub</a:t>
            </a:r>
          </a:p>
        </p:txBody>
      </p:sp>
      <p:pic>
        <p:nvPicPr>
          <p:cNvPr id="4" name="Picture 3" descr="A close up of a logo&#10;&#10;Description automatically generated">
            <a:extLst>
              <a:ext uri="{FF2B5EF4-FFF2-40B4-BE49-F238E27FC236}">
                <a16:creationId xmlns:a16="http://schemas.microsoft.com/office/drawing/2014/main" id="{918FAACF-CA69-4F6B-B042-C2C4BB11AC93}"/>
              </a:ext>
            </a:extLst>
          </p:cNvPr>
          <p:cNvPicPr>
            <a:picLocks noChangeAspect="1"/>
          </p:cNvPicPr>
          <p:nvPr/>
        </p:nvPicPr>
        <p:blipFill>
          <a:blip r:embed="rId3"/>
          <a:stretch>
            <a:fillRect/>
          </a:stretch>
        </p:blipFill>
        <p:spPr>
          <a:xfrm>
            <a:off x="966651" y="1291710"/>
            <a:ext cx="9980528" cy="5614046"/>
          </a:xfrm>
          <a:prstGeom prst="rect">
            <a:avLst/>
          </a:prstGeom>
        </p:spPr>
      </p:pic>
    </p:spTree>
    <p:extLst>
      <p:ext uri="{BB962C8B-B14F-4D97-AF65-F5344CB8AC3E}">
        <p14:creationId xmlns:p14="http://schemas.microsoft.com/office/powerpoint/2010/main" val="214686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9A7F7-033D-49E3-BF70-95E8A95345B2}"/>
              </a:ext>
            </a:extLst>
          </p:cNvPr>
          <p:cNvSpPr>
            <a:spLocks noGrp="1"/>
          </p:cNvSpPr>
          <p:nvPr>
            <p:ph type="title"/>
          </p:nvPr>
        </p:nvSpPr>
        <p:spPr/>
        <p:txBody>
          <a:bodyPr/>
          <a:lstStyle/>
          <a:p>
            <a:r>
              <a:rPr lang="en-US" sz="4400" dirty="0"/>
              <a:t>Create a deployment manifest with Azure IoT Hub</a:t>
            </a:r>
          </a:p>
        </p:txBody>
      </p:sp>
      <p:pic>
        <p:nvPicPr>
          <p:cNvPr id="4" name="Picture 3" descr="A screenshot of a cell phone&#10;&#10;Description automatically generated">
            <a:extLst>
              <a:ext uri="{FF2B5EF4-FFF2-40B4-BE49-F238E27FC236}">
                <a16:creationId xmlns:a16="http://schemas.microsoft.com/office/drawing/2014/main" id="{F9BFC6CC-31BC-408B-819F-AAD1A539865A}"/>
              </a:ext>
            </a:extLst>
          </p:cNvPr>
          <p:cNvPicPr>
            <a:picLocks noChangeAspect="1"/>
          </p:cNvPicPr>
          <p:nvPr/>
        </p:nvPicPr>
        <p:blipFill>
          <a:blip r:embed="rId2"/>
          <a:stretch>
            <a:fillRect/>
          </a:stretch>
        </p:blipFill>
        <p:spPr>
          <a:xfrm>
            <a:off x="1364058" y="1413000"/>
            <a:ext cx="9522162" cy="5199166"/>
          </a:xfrm>
          <a:prstGeom prst="rect">
            <a:avLst/>
          </a:prstGeom>
        </p:spPr>
      </p:pic>
    </p:spTree>
    <p:extLst>
      <p:ext uri="{BB962C8B-B14F-4D97-AF65-F5344CB8AC3E}">
        <p14:creationId xmlns:p14="http://schemas.microsoft.com/office/powerpoint/2010/main" val="329483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61EA91-EC47-4E93-8EF7-767ADC075469}"/>
              </a:ext>
            </a:extLst>
          </p:cNvPr>
          <p:cNvSpPr>
            <a:spLocks noGrp="1"/>
          </p:cNvSpPr>
          <p:nvPr>
            <p:ph type="title"/>
          </p:nvPr>
        </p:nvSpPr>
        <p:spPr/>
        <p:txBody>
          <a:bodyPr/>
          <a:lstStyle/>
          <a:p>
            <a:r>
              <a:rPr lang="en-US" dirty="0"/>
              <a:t>Deploy Azure IoT Edge Enabled Linux VM</a:t>
            </a:r>
          </a:p>
        </p:txBody>
      </p:sp>
      <p:sp>
        <p:nvSpPr>
          <p:cNvPr id="5" name="Rectangle 4">
            <a:extLst>
              <a:ext uri="{FF2B5EF4-FFF2-40B4-BE49-F238E27FC236}">
                <a16:creationId xmlns:a16="http://schemas.microsoft.com/office/drawing/2014/main" id="{97F30F03-32BC-452C-ACFC-D8ACC76B702B}"/>
              </a:ext>
            </a:extLst>
          </p:cNvPr>
          <p:cNvSpPr/>
          <p:nvPr/>
        </p:nvSpPr>
        <p:spPr bwMode="auto">
          <a:xfrm>
            <a:off x="657546" y="1823663"/>
            <a:ext cx="10808413" cy="4546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5DE9763-4B2F-4570-AADC-A7803B8F3C0A}"/>
              </a:ext>
            </a:extLst>
          </p:cNvPr>
          <p:cNvSpPr/>
          <p:nvPr/>
        </p:nvSpPr>
        <p:spPr bwMode="auto">
          <a:xfrm>
            <a:off x="169522" y="2101066"/>
            <a:ext cx="4006923" cy="338533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4B993E0-8B3B-4582-94F2-89903174D688}"/>
              </a:ext>
            </a:extLst>
          </p:cNvPr>
          <p:cNvSpPr txBox="1"/>
          <p:nvPr/>
        </p:nvSpPr>
        <p:spPr>
          <a:xfrm>
            <a:off x="0" y="1712693"/>
            <a:ext cx="1085875" cy="760208"/>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Linux VM</a:t>
            </a:r>
          </a:p>
          <a:p>
            <a:pPr>
              <a:lnSpc>
                <a:spcPct val="90000"/>
              </a:lnSpc>
              <a:spcAft>
                <a:spcPts val="600"/>
              </a:spcAft>
            </a:pPr>
            <a:endParaRPr lang="en-US" sz="1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DA416742-CDB3-4E64-8A40-56465530C1A8}"/>
              </a:ext>
            </a:extLst>
          </p:cNvPr>
          <p:cNvSpPr/>
          <p:nvPr/>
        </p:nvSpPr>
        <p:spPr bwMode="auto">
          <a:xfrm>
            <a:off x="274639" y="4741524"/>
            <a:ext cx="3768242" cy="62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Edge Runtime</a:t>
            </a:r>
          </a:p>
        </p:txBody>
      </p:sp>
      <p:sp>
        <p:nvSpPr>
          <p:cNvPr id="11" name="Rectangle 10">
            <a:extLst>
              <a:ext uri="{FF2B5EF4-FFF2-40B4-BE49-F238E27FC236}">
                <a16:creationId xmlns:a16="http://schemas.microsoft.com/office/drawing/2014/main" id="{B0A406C1-6C30-4A42-AF03-7240A2B9141C}"/>
              </a:ext>
            </a:extLst>
          </p:cNvPr>
          <p:cNvSpPr/>
          <p:nvPr/>
        </p:nvSpPr>
        <p:spPr bwMode="auto">
          <a:xfrm>
            <a:off x="274638" y="4513520"/>
            <a:ext cx="3768242" cy="2042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Edgeagent</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C9921B5-0E53-44F6-AA85-FA35F539A9E8}"/>
              </a:ext>
            </a:extLst>
          </p:cNvPr>
          <p:cNvSpPr/>
          <p:nvPr/>
        </p:nvSpPr>
        <p:spPr bwMode="auto">
          <a:xfrm>
            <a:off x="10389937" y="3642786"/>
            <a:ext cx="1335641" cy="12277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IoTHub</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75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61EA91-EC47-4E93-8EF7-767ADC075469}"/>
              </a:ext>
            </a:extLst>
          </p:cNvPr>
          <p:cNvSpPr>
            <a:spLocks noGrp="1"/>
          </p:cNvSpPr>
          <p:nvPr>
            <p:ph type="title"/>
          </p:nvPr>
        </p:nvSpPr>
        <p:spPr/>
        <p:txBody>
          <a:bodyPr/>
          <a:lstStyle/>
          <a:p>
            <a:r>
              <a:rPr lang="en-US" sz="3600" b="1" dirty="0"/>
              <a:t>Add an Edge Module and Deploy to Edge Device</a:t>
            </a:r>
            <a:endParaRPr lang="en-US" sz="3600" dirty="0"/>
          </a:p>
        </p:txBody>
      </p:sp>
      <p:sp>
        <p:nvSpPr>
          <p:cNvPr id="5" name="Rectangle 4">
            <a:extLst>
              <a:ext uri="{FF2B5EF4-FFF2-40B4-BE49-F238E27FC236}">
                <a16:creationId xmlns:a16="http://schemas.microsoft.com/office/drawing/2014/main" id="{97F30F03-32BC-452C-ACFC-D8ACC76B702B}"/>
              </a:ext>
            </a:extLst>
          </p:cNvPr>
          <p:cNvSpPr/>
          <p:nvPr/>
        </p:nvSpPr>
        <p:spPr bwMode="auto">
          <a:xfrm>
            <a:off x="657546" y="1823663"/>
            <a:ext cx="10808413" cy="4546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5DE9763-4B2F-4570-AADC-A7803B8F3C0A}"/>
              </a:ext>
            </a:extLst>
          </p:cNvPr>
          <p:cNvSpPr/>
          <p:nvPr/>
        </p:nvSpPr>
        <p:spPr bwMode="auto">
          <a:xfrm>
            <a:off x="169522" y="2101066"/>
            <a:ext cx="4006923" cy="338533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4B993E0-8B3B-4582-94F2-89903174D688}"/>
              </a:ext>
            </a:extLst>
          </p:cNvPr>
          <p:cNvSpPr txBox="1"/>
          <p:nvPr/>
        </p:nvSpPr>
        <p:spPr>
          <a:xfrm>
            <a:off x="0" y="1712693"/>
            <a:ext cx="108587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Linux VM</a:t>
            </a:r>
          </a:p>
        </p:txBody>
      </p:sp>
      <p:sp>
        <p:nvSpPr>
          <p:cNvPr id="10" name="Rectangle 9">
            <a:extLst>
              <a:ext uri="{FF2B5EF4-FFF2-40B4-BE49-F238E27FC236}">
                <a16:creationId xmlns:a16="http://schemas.microsoft.com/office/drawing/2014/main" id="{DA416742-CDB3-4E64-8A40-56465530C1A8}"/>
              </a:ext>
            </a:extLst>
          </p:cNvPr>
          <p:cNvSpPr/>
          <p:nvPr/>
        </p:nvSpPr>
        <p:spPr bwMode="auto">
          <a:xfrm>
            <a:off x="274639" y="4741524"/>
            <a:ext cx="3768242" cy="62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Edge Runtime</a:t>
            </a:r>
          </a:p>
        </p:txBody>
      </p:sp>
      <p:sp>
        <p:nvSpPr>
          <p:cNvPr id="11" name="Rectangle 10">
            <a:extLst>
              <a:ext uri="{FF2B5EF4-FFF2-40B4-BE49-F238E27FC236}">
                <a16:creationId xmlns:a16="http://schemas.microsoft.com/office/drawing/2014/main" id="{B0A406C1-6C30-4A42-AF03-7240A2B9141C}"/>
              </a:ext>
            </a:extLst>
          </p:cNvPr>
          <p:cNvSpPr/>
          <p:nvPr/>
        </p:nvSpPr>
        <p:spPr bwMode="auto">
          <a:xfrm>
            <a:off x="274638" y="4513520"/>
            <a:ext cx="3768242" cy="2042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Edgeagent</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FB7E5F5-84DF-4EDA-B091-F8527E6FEDBB}"/>
              </a:ext>
            </a:extLst>
          </p:cNvPr>
          <p:cNvSpPr/>
          <p:nvPr/>
        </p:nvSpPr>
        <p:spPr bwMode="auto">
          <a:xfrm>
            <a:off x="274638" y="4112977"/>
            <a:ext cx="3768242" cy="289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EdgeHub</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559F584-D51E-47A1-B54C-21EFFE1F345A}"/>
              </a:ext>
            </a:extLst>
          </p:cNvPr>
          <p:cNvSpPr/>
          <p:nvPr/>
        </p:nvSpPr>
        <p:spPr bwMode="auto">
          <a:xfrm>
            <a:off x="274638" y="2590431"/>
            <a:ext cx="824697" cy="6935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Temp sensor</a:t>
            </a:r>
          </a:p>
        </p:txBody>
      </p:sp>
      <p:sp>
        <p:nvSpPr>
          <p:cNvPr id="14" name="Rectangle 13">
            <a:extLst>
              <a:ext uri="{FF2B5EF4-FFF2-40B4-BE49-F238E27FC236}">
                <a16:creationId xmlns:a16="http://schemas.microsoft.com/office/drawing/2014/main" id="{9C9921B5-0E53-44F6-AA85-FA35F539A9E8}"/>
              </a:ext>
            </a:extLst>
          </p:cNvPr>
          <p:cNvSpPr/>
          <p:nvPr/>
        </p:nvSpPr>
        <p:spPr bwMode="auto">
          <a:xfrm>
            <a:off x="10389937" y="3642786"/>
            <a:ext cx="1335641" cy="12277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IoTHub</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47B44ED6-280F-4965-8438-E26FC0FE5BEE}"/>
              </a:ext>
            </a:extLst>
          </p:cNvPr>
          <p:cNvCxnSpPr>
            <a:cxnSpLocks/>
            <a:stCxn id="12" idx="3"/>
            <a:endCxn id="14" idx="1"/>
          </p:cNvCxnSpPr>
          <p:nvPr/>
        </p:nvCxnSpPr>
        <p:spPr>
          <a:xfrm flipV="1">
            <a:off x="4042880" y="4256667"/>
            <a:ext cx="6347057" cy="10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D0B01B-FDB7-4E90-A39E-EEFF2D037BD1}"/>
              </a:ext>
            </a:extLst>
          </p:cNvPr>
          <p:cNvSpPr txBox="1"/>
          <p:nvPr/>
        </p:nvSpPr>
        <p:spPr>
          <a:xfrm>
            <a:off x="4147996" y="4171718"/>
            <a:ext cx="2766591" cy="461665"/>
          </a:xfrm>
          <a:prstGeom prst="rect">
            <a:avLst/>
          </a:prstGeom>
          <a:noFill/>
        </p:spPr>
        <p:txBody>
          <a:bodyPr wrap="none" lIns="182880" tIns="146304" rIns="182880" bIns="146304" rtlCol="0">
            <a:spAutoFit/>
          </a:bodyPr>
          <a:lstStyle/>
          <a:p>
            <a:pPr>
              <a:lnSpc>
                <a:spcPct val="90000"/>
              </a:lnSpc>
              <a:spcAft>
                <a:spcPts val="600"/>
              </a:spcAft>
            </a:pPr>
            <a:r>
              <a:rPr lang="en-US" sz="1200" dirty="0"/>
              <a:t>FROM /messages/* INTO $upstream</a:t>
            </a:r>
            <a:endParaRPr lang="en-US" sz="1600" dirty="0">
              <a:gradFill>
                <a:gsLst>
                  <a:gs pos="2917">
                    <a:schemeClr val="tx1"/>
                  </a:gs>
                  <a:gs pos="30000">
                    <a:schemeClr val="tx1"/>
                  </a:gs>
                </a:gsLst>
                <a:lin ang="5400000" scaled="0"/>
              </a:gradFill>
            </a:endParaRPr>
          </a:p>
        </p:txBody>
      </p:sp>
      <p:cxnSp>
        <p:nvCxnSpPr>
          <p:cNvPr id="23" name="Straight Arrow Connector 22">
            <a:extLst>
              <a:ext uri="{FF2B5EF4-FFF2-40B4-BE49-F238E27FC236}">
                <a16:creationId xmlns:a16="http://schemas.microsoft.com/office/drawing/2014/main" id="{AEC0D8D3-FF35-4170-820A-5475F42643FE}"/>
              </a:ext>
            </a:extLst>
          </p:cNvPr>
          <p:cNvCxnSpPr>
            <a:cxnSpLocks/>
          </p:cNvCxnSpPr>
          <p:nvPr/>
        </p:nvCxnSpPr>
        <p:spPr>
          <a:xfrm flipH="1">
            <a:off x="411955" y="3293420"/>
            <a:ext cx="1" cy="8284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BBFD006-7571-4C0B-B37A-281263F8A6EC}"/>
              </a:ext>
            </a:extLst>
          </p:cNvPr>
          <p:cNvCxnSpPr>
            <a:cxnSpLocks/>
          </p:cNvCxnSpPr>
          <p:nvPr/>
        </p:nvCxnSpPr>
        <p:spPr>
          <a:xfrm flipV="1">
            <a:off x="969693" y="3306274"/>
            <a:ext cx="0" cy="7211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57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61EA91-EC47-4E93-8EF7-767ADC075469}"/>
              </a:ext>
            </a:extLst>
          </p:cNvPr>
          <p:cNvSpPr>
            <a:spLocks noGrp="1"/>
          </p:cNvSpPr>
          <p:nvPr>
            <p:ph type="title"/>
          </p:nvPr>
        </p:nvSpPr>
        <p:spPr/>
        <p:txBody>
          <a:bodyPr/>
          <a:lstStyle/>
          <a:p>
            <a:r>
              <a:rPr lang="en-US" sz="4000" b="1" dirty="0"/>
              <a:t>Deploy Azure Stream Analytics on Edge</a:t>
            </a:r>
            <a:endParaRPr lang="en-US" sz="4000" dirty="0"/>
          </a:p>
        </p:txBody>
      </p:sp>
      <p:sp>
        <p:nvSpPr>
          <p:cNvPr id="5" name="Rectangle 4">
            <a:extLst>
              <a:ext uri="{FF2B5EF4-FFF2-40B4-BE49-F238E27FC236}">
                <a16:creationId xmlns:a16="http://schemas.microsoft.com/office/drawing/2014/main" id="{97F30F03-32BC-452C-ACFC-D8ACC76B702B}"/>
              </a:ext>
            </a:extLst>
          </p:cNvPr>
          <p:cNvSpPr/>
          <p:nvPr/>
        </p:nvSpPr>
        <p:spPr bwMode="auto">
          <a:xfrm>
            <a:off x="657546" y="1823663"/>
            <a:ext cx="10808413" cy="4546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65DE9763-4B2F-4570-AADC-A7803B8F3C0A}"/>
              </a:ext>
            </a:extLst>
          </p:cNvPr>
          <p:cNvSpPr/>
          <p:nvPr/>
        </p:nvSpPr>
        <p:spPr bwMode="auto">
          <a:xfrm>
            <a:off x="169522" y="2101066"/>
            <a:ext cx="4006923" cy="338533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F4B993E0-8B3B-4582-94F2-89903174D688}"/>
              </a:ext>
            </a:extLst>
          </p:cNvPr>
          <p:cNvSpPr txBox="1"/>
          <p:nvPr/>
        </p:nvSpPr>
        <p:spPr>
          <a:xfrm>
            <a:off x="0" y="1712693"/>
            <a:ext cx="108587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Linux VM</a:t>
            </a:r>
          </a:p>
        </p:txBody>
      </p:sp>
      <p:sp>
        <p:nvSpPr>
          <p:cNvPr id="10" name="Rectangle 9">
            <a:extLst>
              <a:ext uri="{FF2B5EF4-FFF2-40B4-BE49-F238E27FC236}">
                <a16:creationId xmlns:a16="http://schemas.microsoft.com/office/drawing/2014/main" id="{DA416742-CDB3-4E64-8A40-56465530C1A8}"/>
              </a:ext>
            </a:extLst>
          </p:cNvPr>
          <p:cNvSpPr/>
          <p:nvPr/>
        </p:nvSpPr>
        <p:spPr bwMode="auto">
          <a:xfrm>
            <a:off x="274639" y="4741524"/>
            <a:ext cx="3768242" cy="6215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Edge Runtime</a:t>
            </a:r>
          </a:p>
        </p:txBody>
      </p:sp>
      <p:sp>
        <p:nvSpPr>
          <p:cNvPr id="11" name="Rectangle 10">
            <a:extLst>
              <a:ext uri="{FF2B5EF4-FFF2-40B4-BE49-F238E27FC236}">
                <a16:creationId xmlns:a16="http://schemas.microsoft.com/office/drawing/2014/main" id="{B0A406C1-6C30-4A42-AF03-7240A2B9141C}"/>
              </a:ext>
            </a:extLst>
          </p:cNvPr>
          <p:cNvSpPr/>
          <p:nvPr/>
        </p:nvSpPr>
        <p:spPr bwMode="auto">
          <a:xfrm>
            <a:off x="274638" y="4513520"/>
            <a:ext cx="3768242" cy="2042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Edgeagent</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FB7E5F5-84DF-4EDA-B091-F8527E6FEDBB}"/>
              </a:ext>
            </a:extLst>
          </p:cNvPr>
          <p:cNvSpPr/>
          <p:nvPr/>
        </p:nvSpPr>
        <p:spPr bwMode="auto">
          <a:xfrm>
            <a:off x="274638" y="4112977"/>
            <a:ext cx="3768242" cy="2895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gradFill>
                  <a:gsLst>
                    <a:gs pos="0">
                      <a:srgbClr val="FFFFFF"/>
                    </a:gs>
                    <a:gs pos="100000">
                      <a:srgbClr val="FFFFFF"/>
                    </a:gs>
                  </a:gsLst>
                  <a:lin ang="5400000" scaled="0"/>
                </a:gradFill>
                <a:ea typeface="Segoe UI" pitchFamily="34" charset="0"/>
                <a:cs typeface="Segoe UI" pitchFamily="34" charset="0"/>
              </a:rPr>
              <a:t>EdgeHub</a:t>
            </a: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559F584-D51E-47A1-B54C-21EFFE1F345A}"/>
              </a:ext>
            </a:extLst>
          </p:cNvPr>
          <p:cNvSpPr/>
          <p:nvPr/>
        </p:nvSpPr>
        <p:spPr bwMode="auto">
          <a:xfrm>
            <a:off x="274638" y="2590431"/>
            <a:ext cx="824697" cy="6935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Temp sensor</a:t>
            </a:r>
          </a:p>
        </p:txBody>
      </p:sp>
      <p:sp>
        <p:nvSpPr>
          <p:cNvPr id="14" name="Rectangle 13">
            <a:extLst>
              <a:ext uri="{FF2B5EF4-FFF2-40B4-BE49-F238E27FC236}">
                <a16:creationId xmlns:a16="http://schemas.microsoft.com/office/drawing/2014/main" id="{9C9921B5-0E53-44F6-AA85-FA35F539A9E8}"/>
              </a:ext>
            </a:extLst>
          </p:cNvPr>
          <p:cNvSpPr/>
          <p:nvPr/>
        </p:nvSpPr>
        <p:spPr bwMode="auto">
          <a:xfrm>
            <a:off x="10389937" y="3642786"/>
            <a:ext cx="1335641" cy="12277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IoTHub</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47B44ED6-280F-4965-8438-E26FC0FE5BEE}"/>
              </a:ext>
            </a:extLst>
          </p:cNvPr>
          <p:cNvCxnSpPr>
            <a:cxnSpLocks/>
            <a:stCxn id="12" idx="3"/>
            <a:endCxn id="14" idx="1"/>
          </p:cNvCxnSpPr>
          <p:nvPr/>
        </p:nvCxnSpPr>
        <p:spPr>
          <a:xfrm flipV="1">
            <a:off x="4042880" y="4256667"/>
            <a:ext cx="6347057" cy="109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C0D8D3-FF35-4170-820A-5475F42643FE}"/>
              </a:ext>
            </a:extLst>
          </p:cNvPr>
          <p:cNvCxnSpPr>
            <a:cxnSpLocks/>
          </p:cNvCxnSpPr>
          <p:nvPr/>
        </p:nvCxnSpPr>
        <p:spPr>
          <a:xfrm flipH="1">
            <a:off x="411956" y="3293420"/>
            <a:ext cx="1" cy="7291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A1FA6F3-A0B9-44C3-A3E0-AEF0319BE37D}"/>
              </a:ext>
            </a:extLst>
          </p:cNvPr>
          <p:cNvSpPr/>
          <p:nvPr/>
        </p:nvSpPr>
        <p:spPr bwMode="auto">
          <a:xfrm>
            <a:off x="1548141" y="2590431"/>
            <a:ext cx="785973" cy="6935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ASA-Edge</a:t>
            </a:r>
          </a:p>
        </p:txBody>
      </p:sp>
      <p:cxnSp>
        <p:nvCxnSpPr>
          <p:cNvPr id="27" name="Straight Arrow Connector 26">
            <a:extLst>
              <a:ext uri="{FF2B5EF4-FFF2-40B4-BE49-F238E27FC236}">
                <a16:creationId xmlns:a16="http://schemas.microsoft.com/office/drawing/2014/main" id="{6BF9D756-CF69-4B81-B3AE-31AF1047E772}"/>
              </a:ext>
            </a:extLst>
          </p:cNvPr>
          <p:cNvCxnSpPr/>
          <p:nvPr/>
        </p:nvCxnSpPr>
        <p:spPr>
          <a:xfrm>
            <a:off x="2153622" y="3306273"/>
            <a:ext cx="0" cy="7837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C1C5B2D-84EA-40C2-953E-60B35EC52FD3}"/>
              </a:ext>
            </a:extLst>
          </p:cNvPr>
          <p:cNvCxnSpPr>
            <a:cxnSpLocks/>
          </p:cNvCxnSpPr>
          <p:nvPr/>
        </p:nvCxnSpPr>
        <p:spPr>
          <a:xfrm flipV="1">
            <a:off x="1684436" y="3306275"/>
            <a:ext cx="0" cy="7211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BBFD006-7571-4C0B-B37A-281263F8A6EC}"/>
              </a:ext>
            </a:extLst>
          </p:cNvPr>
          <p:cNvCxnSpPr>
            <a:cxnSpLocks/>
          </p:cNvCxnSpPr>
          <p:nvPr/>
        </p:nvCxnSpPr>
        <p:spPr>
          <a:xfrm flipV="1">
            <a:off x="969693" y="3306274"/>
            <a:ext cx="0" cy="7211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0E3B279-3229-4771-89F5-57BE99A2834D}"/>
              </a:ext>
            </a:extLst>
          </p:cNvPr>
          <p:cNvSpPr txBox="1"/>
          <p:nvPr/>
        </p:nvSpPr>
        <p:spPr>
          <a:xfrm rot="16200000">
            <a:off x="547229" y="3504501"/>
            <a:ext cx="697948"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Control</a:t>
            </a:r>
          </a:p>
        </p:txBody>
      </p:sp>
      <p:sp>
        <p:nvSpPr>
          <p:cNvPr id="41" name="TextBox 40">
            <a:extLst>
              <a:ext uri="{FF2B5EF4-FFF2-40B4-BE49-F238E27FC236}">
                <a16:creationId xmlns:a16="http://schemas.microsoft.com/office/drawing/2014/main" id="{E5D6CC97-4A56-4E2A-B496-84A4934C6965}"/>
              </a:ext>
            </a:extLst>
          </p:cNvPr>
          <p:cNvSpPr txBox="1"/>
          <p:nvPr/>
        </p:nvSpPr>
        <p:spPr>
          <a:xfrm rot="16200000">
            <a:off x="1152999" y="3465137"/>
            <a:ext cx="91595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temperature</a:t>
            </a:r>
          </a:p>
        </p:txBody>
      </p:sp>
      <p:sp>
        <p:nvSpPr>
          <p:cNvPr id="42" name="TextBox 41">
            <a:extLst>
              <a:ext uri="{FF2B5EF4-FFF2-40B4-BE49-F238E27FC236}">
                <a16:creationId xmlns:a16="http://schemas.microsoft.com/office/drawing/2014/main" id="{DC83FC76-3D05-42E5-8273-74F2EF111DC5}"/>
              </a:ext>
            </a:extLst>
          </p:cNvPr>
          <p:cNvSpPr txBox="1"/>
          <p:nvPr/>
        </p:nvSpPr>
        <p:spPr>
          <a:xfrm rot="16200000">
            <a:off x="1795219" y="3481892"/>
            <a:ext cx="577722"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Alert</a:t>
            </a:r>
          </a:p>
        </p:txBody>
      </p:sp>
      <p:sp>
        <p:nvSpPr>
          <p:cNvPr id="43" name="Rectangle 42">
            <a:extLst>
              <a:ext uri="{FF2B5EF4-FFF2-40B4-BE49-F238E27FC236}">
                <a16:creationId xmlns:a16="http://schemas.microsoft.com/office/drawing/2014/main" id="{44B95505-9E8C-4DEC-A650-0E059DDCF992}"/>
              </a:ext>
            </a:extLst>
          </p:cNvPr>
          <p:cNvSpPr/>
          <p:nvPr/>
        </p:nvSpPr>
        <p:spPr>
          <a:xfrm>
            <a:off x="4174866" y="4268811"/>
            <a:ext cx="6216650" cy="461665"/>
          </a:xfrm>
          <a:prstGeom prst="rect">
            <a:avLst/>
          </a:prstGeom>
        </p:spPr>
        <p:txBody>
          <a:bodyPr>
            <a:spAutoFit/>
          </a:bodyPr>
          <a:lstStyle/>
          <a:p>
            <a:r>
              <a:rPr lang="en-US" sz="1200" dirty="0"/>
              <a:t>"</a:t>
            </a:r>
            <a:r>
              <a:rPr lang="en-US" sz="1200" dirty="0" err="1"/>
              <a:t>telemetryToCloud</a:t>
            </a:r>
            <a:r>
              <a:rPr lang="en-US" sz="1200" dirty="0"/>
              <a:t>": "FROM /messages/modules/</a:t>
            </a:r>
            <a:r>
              <a:rPr lang="en-US" sz="1200" dirty="0" err="1"/>
              <a:t>tempsensor</a:t>
            </a:r>
            <a:r>
              <a:rPr lang="en-US" sz="1200" dirty="0"/>
              <a:t>/* INTO $upstream", "</a:t>
            </a:r>
            <a:r>
              <a:rPr lang="en-US" sz="1200" dirty="0" err="1"/>
              <a:t>alertsToCloud</a:t>
            </a:r>
            <a:r>
              <a:rPr lang="en-US" sz="1200" dirty="0"/>
              <a:t>": "FROM /messages/modules/</a:t>
            </a:r>
            <a:r>
              <a:rPr lang="en-US" sz="1200" dirty="0" err="1"/>
              <a:t>asajob</a:t>
            </a:r>
            <a:r>
              <a:rPr lang="en-US" sz="1200" dirty="0"/>
              <a:t>/* INTO $upstream",</a:t>
            </a:r>
          </a:p>
        </p:txBody>
      </p:sp>
      <p:sp>
        <p:nvSpPr>
          <p:cNvPr id="44" name="Rectangle 43">
            <a:extLst>
              <a:ext uri="{FF2B5EF4-FFF2-40B4-BE49-F238E27FC236}">
                <a16:creationId xmlns:a16="http://schemas.microsoft.com/office/drawing/2014/main" id="{35B2E31B-E218-4CE6-8FC1-14826BC0DF9D}"/>
              </a:ext>
            </a:extLst>
          </p:cNvPr>
          <p:cNvSpPr/>
          <p:nvPr/>
        </p:nvSpPr>
        <p:spPr>
          <a:xfrm>
            <a:off x="75255" y="5639900"/>
            <a:ext cx="8781068" cy="461665"/>
          </a:xfrm>
          <a:prstGeom prst="rect">
            <a:avLst/>
          </a:prstGeom>
        </p:spPr>
        <p:txBody>
          <a:bodyPr wrap="square">
            <a:spAutoFit/>
          </a:bodyPr>
          <a:lstStyle/>
          <a:p>
            <a:r>
              <a:rPr lang="en-US" sz="1200" dirty="0"/>
              <a:t>"</a:t>
            </a:r>
            <a:r>
              <a:rPr lang="en-US" sz="1200" dirty="0" err="1"/>
              <a:t>alertsToReset</a:t>
            </a:r>
            <a:r>
              <a:rPr lang="en-US" sz="1200" dirty="0"/>
              <a:t>": "FROM /messages/modules/</a:t>
            </a:r>
            <a:r>
              <a:rPr lang="en-US" sz="1200" dirty="0" err="1"/>
              <a:t>asajob</a:t>
            </a:r>
            <a:r>
              <a:rPr lang="en-US" sz="1200" dirty="0"/>
              <a:t>/* INTO </a:t>
            </a:r>
            <a:r>
              <a:rPr lang="en-US" sz="1200" dirty="0" err="1"/>
              <a:t>BrokeredEndpoint</a:t>
            </a:r>
            <a:r>
              <a:rPr lang="en-US" sz="1200" dirty="0"/>
              <a:t>(\"/modules/</a:t>
            </a:r>
            <a:r>
              <a:rPr lang="en-US" sz="1200" dirty="0" err="1"/>
              <a:t>tempsensor</a:t>
            </a:r>
            <a:r>
              <a:rPr lang="en-US" sz="1200" dirty="0"/>
              <a:t>/inputs/control\")", </a:t>
            </a:r>
          </a:p>
          <a:p>
            <a:r>
              <a:rPr lang="en-US" sz="1200" dirty="0"/>
              <a:t>"</a:t>
            </a:r>
            <a:r>
              <a:rPr lang="en-US" sz="1200" dirty="0" err="1"/>
              <a:t>telemetryToAsa</a:t>
            </a:r>
            <a:r>
              <a:rPr lang="en-US" sz="1200" dirty="0"/>
              <a:t>": "FROM /messages/modules/</a:t>
            </a:r>
            <a:r>
              <a:rPr lang="en-US" sz="1200" dirty="0" err="1"/>
              <a:t>tempsensor</a:t>
            </a:r>
            <a:r>
              <a:rPr lang="en-US" sz="1200" dirty="0"/>
              <a:t>/* INTO </a:t>
            </a:r>
            <a:r>
              <a:rPr lang="en-US" sz="1200" dirty="0" err="1"/>
              <a:t>BrokeredEndpoint</a:t>
            </a:r>
            <a:r>
              <a:rPr lang="en-US" sz="1200" dirty="0"/>
              <a:t>(\"/modules/</a:t>
            </a:r>
            <a:r>
              <a:rPr lang="en-US" sz="1200" dirty="0" err="1"/>
              <a:t>asajob</a:t>
            </a:r>
            <a:r>
              <a:rPr lang="en-US" sz="1200" dirty="0"/>
              <a:t>/inputs/temperature\")"</a:t>
            </a:r>
          </a:p>
        </p:txBody>
      </p:sp>
    </p:spTree>
    <p:extLst>
      <p:ext uri="{BB962C8B-B14F-4D97-AF65-F5344CB8AC3E}">
        <p14:creationId xmlns:p14="http://schemas.microsoft.com/office/powerpoint/2010/main" val="65933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Work with Azure IoT Edge</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985980"/>
          </a:xfrm>
        </p:spPr>
        <p:txBody>
          <a:bodyPr/>
          <a:lstStyle/>
          <a:p>
            <a:pPr>
              <a:lnSpc>
                <a:spcPct val="150000"/>
              </a:lnSpc>
            </a:pPr>
            <a:r>
              <a:rPr lang="en-US" dirty="0"/>
              <a:t>IoT Edge Overview &amp; Features</a:t>
            </a:r>
          </a:p>
          <a:p>
            <a:pPr>
              <a:lnSpc>
                <a:spcPct val="150000"/>
              </a:lnSpc>
            </a:pPr>
            <a:r>
              <a:rPr lang="en-US" dirty="0"/>
              <a:t>AI on the Edge Overview</a:t>
            </a:r>
          </a:p>
          <a:p>
            <a:pPr>
              <a:lnSpc>
                <a:spcPct val="150000"/>
              </a:lnSpc>
            </a:pPr>
            <a:r>
              <a:rPr lang="en-US" dirty="0"/>
              <a:t>Tooling Support for IoT Edge</a:t>
            </a:r>
          </a:p>
          <a:p>
            <a:pPr>
              <a:lnSpc>
                <a:spcPct val="150000"/>
              </a:lnSpc>
            </a:pPr>
            <a:r>
              <a:rPr lang="en-US" dirty="0"/>
              <a:t>Lab: </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Set up and deploy an IoT Edge Device</a:t>
            </a:r>
          </a:p>
          <a:p>
            <a:pPr marL="342900" indent="-342900">
              <a:lnSpc>
                <a:spcPct val="150000"/>
              </a:lnSpc>
              <a:buFont typeface="Arial" panose="020B0604020202020204" pitchFamily="34" charset="0"/>
              <a:buChar char="•"/>
            </a:pPr>
            <a:r>
              <a:rPr lang="en-US" dirty="0">
                <a:solidFill>
                  <a:srgbClr val="5F5F5F"/>
                </a:solidFill>
                <a:latin typeface="Segoe UI" panose="020B0502040204020203" pitchFamily="34" charset="0"/>
              </a:rPr>
              <a:t>Developer Modules</a:t>
            </a:r>
          </a:p>
          <a:p>
            <a:pPr marL="342900" indent="-342900">
              <a:lnSpc>
                <a:spcPct val="150000"/>
              </a:lnSpc>
              <a:buFont typeface="Arial" panose="020B0604020202020204" pitchFamily="34" charset="0"/>
              <a:buChar char="•"/>
            </a:pPr>
            <a:r>
              <a:rPr lang="en-US" b="0" i="0" dirty="0">
                <a:solidFill>
                  <a:srgbClr val="5F5F5F"/>
                </a:solidFill>
                <a:effectLst/>
                <a:latin typeface="Segoe UI" panose="020B0502040204020203" pitchFamily="34" charset="0"/>
              </a:rPr>
              <a:t>Configure an IoT Edge device</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5955039"/>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5822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 Placeholder 1"/>
          <p:cNvSpPr txBox="1">
            <a:spLocks/>
          </p:cNvSpPr>
          <p:nvPr/>
        </p:nvSpPr>
        <p:spPr>
          <a:xfrm>
            <a:off x="903843" y="1547617"/>
            <a:ext cx="4352149" cy="906703"/>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Learn more</a:t>
            </a:r>
            <a:b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hlinkClick r:id="rId3"/>
              </a:rPr>
              <a:t>aka.ms/azure-</a:t>
            </a:r>
            <a:r>
              <a:rPr kumimoji="0" lang="en-US" sz="2856"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hlinkClick r:id="rId3"/>
              </a:rPr>
              <a:t>iot</a:t>
            </a: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hlinkClick r:id="rId3"/>
              </a:rPr>
              <a:t>-edge</a:t>
            </a:r>
            <a:endPar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 name="Text Placeholder 1"/>
          <p:cNvSpPr txBox="1">
            <a:spLocks/>
          </p:cNvSpPr>
          <p:nvPr/>
        </p:nvSpPr>
        <p:spPr>
          <a:xfrm>
            <a:off x="903844" y="3769591"/>
            <a:ext cx="4461926" cy="1299742"/>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Get started </a:t>
            </a: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hlinkClick r:id="rId4"/>
              </a:rPr>
              <a:t>docs.microsoft.com/azure/</a:t>
            </a:r>
            <a:r>
              <a:rPr kumimoji="0" lang="en-US" sz="2856"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hlinkClick r:id="rId4"/>
              </a:rPr>
              <a:t>iot</a:t>
            </a:r>
            <a:r>
              <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hlinkClick r:id="rId4"/>
              </a:rPr>
              <a:t>-edge</a:t>
            </a:r>
            <a:endParaRPr kumimoji="0" lang="en-US" sz="2856"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6684538" y="-1"/>
            <a:ext cx="5751055" cy="6994525"/>
          </a:xfrm>
          <a:prstGeom prst="rect">
            <a:avLst/>
          </a:prstGeom>
        </p:spPr>
      </p:pic>
    </p:spTree>
    <p:extLst>
      <p:ext uri="{BB962C8B-B14F-4D97-AF65-F5344CB8AC3E}">
        <p14:creationId xmlns:p14="http://schemas.microsoft.com/office/powerpoint/2010/main" val="60980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B355EA1-6951-4569-83C8-4F71F828F278}"/>
              </a:ext>
            </a:extLst>
          </p:cNvPr>
          <p:cNvSpPr>
            <a:spLocks noGrp="1"/>
          </p:cNvSpPr>
          <p:nvPr>
            <p:ph type="pic" sz="quarter" idx="11"/>
          </p:nvPr>
        </p:nvSpPr>
        <p:spPr/>
      </p:sp>
      <p:sp>
        <p:nvSpPr>
          <p:cNvPr id="5" name="Title 4">
            <a:extLst>
              <a:ext uri="{FF2B5EF4-FFF2-40B4-BE49-F238E27FC236}">
                <a16:creationId xmlns:a16="http://schemas.microsoft.com/office/drawing/2014/main" id="{E4A443BB-4A49-4728-8586-66E9999BE8FF}"/>
              </a:ext>
            </a:extLst>
          </p:cNvPr>
          <p:cNvSpPr>
            <a:spLocks noGrp="1"/>
          </p:cNvSpPr>
          <p:nvPr>
            <p:ph type="title"/>
          </p:nvPr>
        </p:nvSpPr>
        <p:spPr>
          <a:xfrm>
            <a:off x="338441" y="1112791"/>
            <a:ext cx="4915379" cy="418576"/>
          </a:xfrm>
        </p:spPr>
        <p:txBody>
          <a:bodyPr/>
          <a:lstStyle/>
          <a:p>
            <a:r>
              <a:rPr lang="en-US" sz="2720" dirty="0"/>
              <a:t>IoT Edge Workshops</a:t>
            </a:r>
          </a:p>
        </p:txBody>
      </p:sp>
      <p:sp>
        <p:nvSpPr>
          <p:cNvPr id="6" name="Text Placeholder 5">
            <a:extLst>
              <a:ext uri="{FF2B5EF4-FFF2-40B4-BE49-F238E27FC236}">
                <a16:creationId xmlns:a16="http://schemas.microsoft.com/office/drawing/2014/main" id="{74C70DB0-5624-4158-B44A-225CD9A4CFC7}"/>
              </a:ext>
            </a:extLst>
          </p:cNvPr>
          <p:cNvSpPr>
            <a:spLocks noGrp="1"/>
          </p:cNvSpPr>
          <p:nvPr>
            <p:ph type="body" sz="quarter" idx="10"/>
          </p:nvPr>
        </p:nvSpPr>
        <p:spPr>
          <a:xfrm>
            <a:off x="338442" y="2334558"/>
            <a:ext cx="4245289" cy="1035881"/>
          </a:xfrm>
        </p:spPr>
        <p:txBody>
          <a:bodyPr/>
          <a:lstStyle/>
          <a:p>
            <a:r>
              <a:rPr lang="en-US" dirty="0"/>
              <a:t>Visual Anomaly Detection over multiple cameras with NVIDIA Jetson Nano devices</a:t>
            </a:r>
          </a:p>
        </p:txBody>
      </p:sp>
      <p:sp>
        <p:nvSpPr>
          <p:cNvPr id="8" name="Rectangle 7">
            <a:extLst>
              <a:ext uri="{FF2B5EF4-FFF2-40B4-BE49-F238E27FC236}">
                <a16:creationId xmlns:a16="http://schemas.microsoft.com/office/drawing/2014/main" id="{A8E99629-D769-409A-A399-7A070915529E}"/>
              </a:ext>
            </a:extLst>
          </p:cNvPr>
          <p:cNvSpPr/>
          <p:nvPr/>
        </p:nvSpPr>
        <p:spPr bwMode="auto">
          <a:xfrm>
            <a:off x="6425905" y="3725305"/>
            <a:ext cx="1305373" cy="112633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C01ADBF3-998C-4737-9482-AEDFAF2C3794}"/>
              </a:ext>
            </a:extLst>
          </p:cNvPr>
          <p:cNvSpPr/>
          <p:nvPr/>
        </p:nvSpPr>
        <p:spPr bwMode="auto">
          <a:xfrm>
            <a:off x="9747413" y="1712025"/>
            <a:ext cx="687063" cy="6194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148B3C86-361D-4B96-93F9-F328E2F18C03}"/>
              </a:ext>
            </a:extLst>
          </p:cNvPr>
          <p:cNvSpPr/>
          <p:nvPr/>
        </p:nvSpPr>
        <p:spPr bwMode="auto">
          <a:xfrm>
            <a:off x="8395813" y="2590565"/>
            <a:ext cx="931102" cy="76680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FCD9BAB-F6AC-45C9-8A50-2D88947FD532}"/>
              </a:ext>
            </a:extLst>
          </p:cNvPr>
          <p:cNvSpPr/>
          <p:nvPr/>
        </p:nvSpPr>
        <p:spPr bwMode="auto">
          <a:xfrm>
            <a:off x="9022101" y="3699922"/>
            <a:ext cx="931102" cy="85788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Placeholder 75" descr="A picture containing indoor, blue, sitting, table&#10;&#10;Description automatically generated">
            <a:extLst>
              <a:ext uri="{FF2B5EF4-FFF2-40B4-BE49-F238E27FC236}">
                <a16:creationId xmlns:a16="http://schemas.microsoft.com/office/drawing/2014/main" id="{7C46BFEC-86B9-4B70-85B3-6E6F149E2EF3}"/>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441068" y="0"/>
            <a:ext cx="7771694" cy="7771694"/>
          </a:xfrm>
          <a:prstGeom prst="rect">
            <a:avLst/>
          </a:prstGeom>
        </p:spPr>
      </p:pic>
      <p:sp>
        <p:nvSpPr>
          <p:cNvPr id="13" name="Rectangle 12">
            <a:extLst>
              <a:ext uri="{FF2B5EF4-FFF2-40B4-BE49-F238E27FC236}">
                <a16:creationId xmlns:a16="http://schemas.microsoft.com/office/drawing/2014/main" id="{525C0DBB-545D-4876-8580-3B81757CBEC8}"/>
              </a:ext>
            </a:extLst>
          </p:cNvPr>
          <p:cNvSpPr/>
          <p:nvPr/>
        </p:nvSpPr>
        <p:spPr bwMode="auto">
          <a:xfrm>
            <a:off x="9713622" y="1712025"/>
            <a:ext cx="810961" cy="6194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7F043781-C7E4-4014-A31A-FC0380029032}"/>
              </a:ext>
            </a:extLst>
          </p:cNvPr>
          <p:cNvSpPr/>
          <p:nvPr/>
        </p:nvSpPr>
        <p:spPr bwMode="auto">
          <a:xfrm>
            <a:off x="11594598" y="5417659"/>
            <a:ext cx="844750" cy="75276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10DC6C40-E992-47E0-A23B-A891E9432880}"/>
              </a:ext>
            </a:extLst>
          </p:cNvPr>
          <p:cNvSpPr/>
          <p:nvPr/>
        </p:nvSpPr>
        <p:spPr bwMode="auto">
          <a:xfrm>
            <a:off x="9022100" y="3555456"/>
            <a:ext cx="931102" cy="87854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16BF655-790B-422B-A021-5066398D0C7F}"/>
              </a:ext>
            </a:extLst>
          </p:cNvPr>
          <p:cNvSpPr/>
          <p:nvPr/>
        </p:nvSpPr>
        <p:spPr bwMode="auto">
          <a:xfrm>
            <a:off x="8508447" y="2714461"/>
            <a:ext cx="664535" cy="64291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0272F6B3-4FD8-4A77-9A45-2F4333EF7518}"/>
              </a:ext>
            </a:extLst>
          </p:cNvPr>
          <p:cNvSpPr/>
          <p:nvPr/>
        </p:nvSpPr>
        <p:spPr bwMode="auto">
          <a:xfrm>
            <a:off x="6613040" y="3849200"/>
            <a:ext cx="931102" cy="87854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7245" tIns="165796" rIns="207245" bIns="165796" numCol="1" spcCol="0" rtlCol="0" fromWordArt="0" anchor="t" anchorCtr="0" forceAA="0" compatLnSpc="1">
            <a:prstTxWarp prst="textNoShape">
              <a:avLst/>
            </a:prstTxWarp>
            <a:noAutofit/>
          </a:bodyPr>
          <a:lstStyle/>
          <a:p>
            <a:pPr defTabSz="1056677" fontAlgn="base">
              <a:spcBef>
                <a:spcPct val="0"/>
              </a:spcBef>
              <a:spcAft>
                <a:spcPct val="0"/>
              </a:spcAft>
            </a:pPr>
            <a:endParaRPr lang="en-US" sz="2266"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D8EE5D4D-B8D3-4B97-9848-2F050BE85BB6}"/>
              </a:ext>
            </a:extLst>
          </p:cNvPr>
          <p:cNvSpPr txBox="1"/>
          <p:nvPr/>
        </p:nvSpPr>
        <p:spPr>
          <a:xfrm>
            <a:off x="338443" y="3598075"/>
            <a:ext cx="4915380" cy="2789482"/>
          </a:xfrm>
          <a:prstGeom prst="rect">
            <a:avLst/>
          </a:prstGeom>
          <a:noFill/>
        </p:spPr>
        <p:txBody>
          <a:bodyPr wrap="square" lIns="0" tIns="0" rIns="0" bIns="0" rtlCol="0">
            <a:spAutoFit/>
          </a:bodyPr>
          <a:lstStyle/>
          <a:p>
            <a:pPr defTabSz="1036161"/>
            <a:r>
              <a:rPr lang="en-US" sz="2266" dirty="0">
                <a:gradFill>
                  <a:gsLst>
                    <a:gs pos="2917">
                      <a:srgbClr val="000000"/>
                    </a:gs>
                    <a:gs pos="30000">
                      <a:srgbClr val="000000"/>
                    </a:gs>
                  </a:gsLst>
                  <a:lin ang="5400000" scaled="0"/>
                </a:gradFill>
                <a:latin typeface="Segoe UI"/>
                <a:hlinkClick r:id="rId4"/>
              </a:rPr>
              <a:t>https://aka.ms/iotedge-iva-workshop</a:t>
            </a:r>
            <a:endParaRPr lang="en-US" sz="2266" dirty="0">
              <a:gradFill>
                <a:gsLst>
                  <a:gs pos="2917">
                    <a:srgbClr val="000000"/>
                  </a:gs>
                  <a:gs pos="30000">
                    <a:srgbClr val="000000"/>
                  </a:gs>
                </a:gsLst>
                <a:lin ang="5400000" scaled="0"/>
              </a:gradFill>
              <a:latin typeface="Segoe UI"/>
            </a:endParaRPr>
          </a:p>
          <a:p>
            <a:pPr defTabSz="1036161"/>
            <a:endParaRPr lang="en-US" sz="2266" dirty="0">
              <a:gradFill>
                <a:gsLst>
                  <a:gs pos="2917">
                    <a:srgbClr val="000000"/>
                  </a:gs>
                  <a:gs pos="30000">
                    <a:srgbClr val="000000"/>
                  </a:gs>
                </a:gsLst>
                <a:lin ang="5400000" scaled="0"/>
              </a:gradFill>
              <a:latin typeface="Segoe UI"/>
            </a:endParaRPr>
          </a:p>
          <a:p>
            <a:pPr defTabSz="1036161"/>
            <a:endParaRPr lang="en-US" sz="2266" dirty="0">
              <a:gradFill>
                <a:gsLst>
                  <a:gs pos="2917">
                    <a:srgbClr val="000000"/>
                  </a:gs>
                  <a:gs pos="30000">
                    <a:srgbClr val="000000"/>
                  </a:gs>
                </a:gsLst>
                <a:lin ang="5400000" scaled="0"/>
              </a:gradFill>
              <a:latin typeface="Segoe UI"/>
            </a:endParaRPr>
          </a:p>
          <a:p>
            <a:pPr defTabSz="1036161"/>
            <a:r>
              <a:rPr lang="en-US" sz="2266" dirty="0">
                <a:gradFill>
                  <a:gsLst>
                    <a:gs pos="2917">
                      <a:srgbClr val="000000"/>
                    </a:gs>
                    <a:gs pos="30000">
                      <a:srgbClr val="000000"/>
                    </a:gs>
                  </a:gsLst>
                  <a:lin ang="5400000" scaled="0"/>
                </a:gradFill>
                <a:latin typeface="Segoe UI"/>
              </a:rPr>
              <a:t>A collection of resources for connecting NVIDIA Jetson devices to Microsoft Azure</a:t>
            </a:r>
          </a:p>
          <a:p>
            <a:pPr defTabSz="1036161"/>
            <a:r>
              <a:rPr lang="en-US" sz="2266" dirty="0">
                <a:gradFill>
                  <a:gsLst>
                    <a:gs pos="2917">
                      <a:srgbClr val="000000"/>
                    </a:gs>
                    <a:gs pos="30000">
                      <a:srgbClr val="000000"/>
                    </a:gs>
                  </a:gsLst>
                  <a:lin ang="5400000" scaled="0"/>
                </a:gradFill>
                <a:latin typeface="Segoe UI"/>
                <a:hlinkClick r:id="rId5"/>
              </a:rPr>
              <a:t>http://aka.ms/jetson-on-azure</a:t>
            </a:r>
            <a:endParaRPr lang="en-US" sz="2266" dirty="0">
              <a:gradFill>
                <a:gsLst>
                  <a:gs pos="2917">
                    <a:srgbClr val="000000"/>
                  </a:gs>
                  <a:gs pos="30000">
                    <a:srgbClr val="000000"/>
                  </a:gs>
                </a:gsLst>
                <a:lin ang="5400000" scaled="0"/>
              </a:gradFill>
              <a:latin typeface="Segoe UI"/>
            </a:endParaRPr>
          </a:p>
          <a:p>
            <a:pPr defTabSz="1036161"/>
            <a:endParaRPr lang="en-US" sz="2266" dirty="0">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12810936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48DF-CEA1-4015-A149-4C46924D8624}"/>
              </a:ext>
            </a:extLst>
          </p:cNvPr>
          <p:cNvSpPr>
            <a:spLocks noGrp="1"/>
          </p:cNvSpPr>
          <p:nvPr>
            <p:ph type="title"/>
          </p:nvPr>
        </p:nvSpPr>
        <p:spPr>
          <a:xfrm>
            <a:off x="451643" y="214518"/>
            <a:ext cx="11533187" cy="411162"/>
          </a:xfrm>
        </p:spPr>
        <p:txBody>
          <a:bodyPr/>
          <a:lstStyle/>
          <a:p>
            <a:r>
              <a:rPr lang="en-US" dirty="0"/>
              <a:t>Get Started Now!</a:t>
            </a:r>
          </a:p>
        </p:txBody>
      </p:sp>
      <p:sp>
        <p:nvSpPr>
          <p:cNvPr id="5" name="TextBox 4">
            <a:extLst>
              <a:ext uri="{FF2B5EF4-FFF2-40B4-BE49-F238E27FC236}">
                <a16:creationId xmlns:a16="http://schemas.microsoft.com/office/drawing/2014/main" id="{BCFE153D-965E-48D2-942E-A755707B92C0}"/>
              </a:ext>
            </a:extLst>
          </p:cNvPr>
          <p:cNvSpPr txBox="1"/>
          <p:nvPr/>
        </p:nvSpPr>
        <p:spPr>
          <a:xfrm>
            <a:off x="1284630" y="2950280"/>
            <a:ext cx="9651206" cy="615553"/>
          </a:xfrm>
          <a:prstGeom prst="rect">
            <a:avLst/>
          </a:prstGeom>
          <a:noFill/>
        </p:spPr>
        <p:txBody>
          <a:bodyPr wrap="square">
            <a:spAutoFit/>
          </a:bodyPr>
          <a:lstStyle/>
          <a:p>
            <a:r>
              <a:rPr lang="en-US" sz="1600" dirty="0">
                <a:hlinkClick r:id="rId3"/>
              </a:rPr>
              <a:t>https</a:t>
            </a:r>
            <a:r>
              <a:rPr lang="en-US" sz="1400" dirty="0">
                <a:hlinkClick r:id="rId3"/>
              </a:rPr>
              <a:t>://</a:t>
            </a:r>
            <a:r>
              <a:rPr lang="en-US" sz="1600" dirty="0">
                <a:hlinkClick r:id="rId3"/>
              </a:rPr>
              <a:t>aka.ms/IntroAzureIoTLearningPath</a:t>
            </a:r>
            <a:endParaRPr lang="en-US" sz="1600" dirty="0"/>
          </a:p>
          <a:p>
            <a:endParaRPr lang="en-US" dirty="0"/>
          </a:p>
        </p:txBody>
      </p:sp>
      <p:pic>
        <p:nvPicPr>
          <p:cNvPr id="8" name="Picture 7">
            <a:extLst>
              <a:ext uri="{FF2B5EF4-FFF2-40B4-BE49-F238E27FC236}">
                <a16:creationId xmlns:a16="http://schemas.microsoft.com/office/drawing/2014/main" id="{4AF4F5BE-B927-4400-9D3F-3C8DE6F7AE2C}"/>
              </a:ext>
            </a:extLst>
          </p:cNvPr>
          <p:cNvPicPr>
            <a:picLocks noChangeAspect="1"/>
          </p:cNvPicPr>
          <p:nvPr/>
        </p:nvPicPr>
        <p:blipFill>
          <a:blip r:embed="rId4"/>
          <a:stretch>
            <a:fillRect/>
          </a:stretch>
        </p:blipFill>
        <p:spPr>
          <a:xfrm>
            <a:off x="488507" y="2695662"/>
            <a:ext cx="796123" cy="934897"/>
          </a:xfrm>
          <a:prstGeom prst="rect">
            <a:avLst/>
          </a:prstGeom>
        </p:spPr>
      </p:pic>
      <p:sp>
        <p:nvSpPr>
          <p:cNvPr id="10" name="TextBox 9">
            <a:extLst>
              <a:ext uri="{FF2B5EF4-FFF2-40B4-BE49-F238E27FC236}">
                <a16:creationId xmlns:a16="http://schemas.microsoft.com/office/drawing/2014/main" id="{F69CA447-C8DB-44C1-8182-D484856E2655}"/>
              </a:ext>
            </a:extLst>
          </p:cNvPr>
          <p:cNvSpPr txBox="1"/>
          <p:nvPr/>
        </p:nvSpPr>
        <p:spPr>
          <a:xfrm>
            <a:off x="405210" y="4408134"/>
            <a:ext cx="6853236"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5" tooltip="https://aka.ms/iot-online-workshop"/>
              </a:rPr>
              <a:t>https://aka.ms/IoT-online-workshop</a:t>
            </a:r>
            <a:endParaRPr lang="en-US" b="0" i="0" dirty="0">
              <a:effectLst/>
              <a:latin typeface="Segoe UI" panose="020B0502040204020203" pitchFamily="34" charset="0"/>
            </a:endParaRPr>
          </a:p>
        </p:txBody>
      </p:sp>
      <p:sp>
        <p:nvSpPr>
          <p:cNvPr id="12" name="Title 1">
            <a:extLst>
              <a:ext uri="{FF2B5EF4-FFF2-40B4-BE49-F238E27FC236}">
                <a16:creationId xmlns:a16="http://schemas.microsoft.com/office/drawing/2014/main" id="{AA7B84F9-3E76-4CDB-8203-D1CB9274989C}"/>
              </a:ext>
            </a:extLst>
          </p:cNvPr>
          <p:cNvSpPr txBox="1">
            <a:spLocks/>
          </p:cNvSpPr>
          <p:nvPr/>
        </p:nvSpPr>
        <p:spPr>
          <a:xfrm>
            <a:off x="465138" y="3996972"/>
            <a:ext cx="5173614" cy="34842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1400" dirty="0">
                <a:solidFill>
                  <a:srgbClr val="0074D2"/>
                </a:solidFill>
              </a:rPr>
              <a:t>Sign-up for Build end-to-end IoT solutions – Workshop Series</a:t>
            </a:r>
            <a:endParaRPr lang="en-US" sz="1400" dirty="0"/>
          </a:p>
        </p:txBody>
      </p:sp>
      <p:sp>
        <p:nvSpPr>
          <p:cNvPr id="15" name="TextBox 14">
            <a:extLst>
              <a:ext uri="{FF2B5EF4-FFF2-40B4-BE49-F238E27FC236}">
                <a16:creationId xmlns:a16="http://schemas.microsoft.com/office/drawing/2014/main" id="{91287A55-E65B-43E6-93EB-BA4459CEA1AE}"/>
              </a:ext>
            </a:extLst>
          </p:cNvPr>
          <p:cNvSpPr txBox="1"/>
          <p:nvPr/>
        </p:nvSpPr>
        <p:spPr>
          <a:xfrm>
            <a:off x="405210" y="4777466"/>
            <a:ext cx="4467872" cy="15842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100" dirty="0"/>
              <a:t>Transform your business with IoT</a:t>
            </a:r>
          </a:p>
          <a:p>
            <a:pPr marL="285750" indent="-285750">
              <a:lnSpc>
                <a:spcPct val="150000"/>
              </a:lnSpc>
              <a:buFont typeface="Arial" panose="020B0604020202020204" pitchFamily="34" charset="0"/>
              <a:buChar char="•"/>
            </a:pPr>
            <a:r>
              <a:rPr lang="en-US" sz="1100" dirty="0"/>
              <a:t>Devices and device communication </a:t>
            </a:r>
            <a:r>
              <a:rPr lang="en-US" sz="1100" i="1" dirty="0"/>
              <a:t>– IoT Hub</a:t>
            </a:r>
            <a:endParaRPr lang="en-US" sz="1100" dirty="0"/>
          </a:p>
          <a:p>
            <a:pPr marL="285750" indent="-285750">
              <a:lnSpc>
                <a:spcPct val="150000"/>
              </a:lnSpc>
              <a:buFont typeface="Arial" panose="020B0604020202020204" pitchFamily="34" charset="0"/>
              <a:buChar char="•"/>
            </a:pPr>
            <a:r>
              <a:rPr lang="en-US" sz="1100" dirty="0"/>
              <a:t>Device provisioning at scale </a:t>
            </a:r>
            <a:r>
              <a:rPr lang="en-US" sz="1100" i="1" dirty="0"/>
              <a:t>– Device Provisioning Service</a:t>
            </a:r>
            <a:endParaRPr lang="en-US" sz="1100" dirty="0"/>
          </a:p>
          <a:p>
            <a:pPr marL="285750" indent="-285750">
              <a:lnSpc>
                <a:spcPct val="150000"/>
              </a:lnSpc>
              <a:buFont typeface="Arial" panose="020B0604020202020204" pitchFamily="34" charset="0"/>
              <a:buChar char="•"/>
            </a:pPr>
            <a:r>
              <a:rPr lang="en-US" sz="1100" dirty="0"/>
              <a:t>Messaging processing, analytics, &amp; business integration – </a:t>
            </a:r>
            <a:r>
              <a:rPr lang="en-US" sz="1100" i="1" dirty="0"/>
              <a:t>Time Series Insights, Event Grid, Azure Stream Analytics</a:t>
            </a:r>
          </a:p>
          <a:p>
            <a:pPr marL="285750" indent="-285750">
              <a:lnSpc>
                <a:spcPct val="150000"/>
              </a:lnSpc>
              <a:buFont typeface="Arial" panose="020B0604020202020204" pitchFamily="34" charset="0"/>
              <a:buChar char="•"/>
            </a:pPr>
            <a:r>
              <a:rPr lang="en-US" sz="1100" dirty="0"/>
              <a:t>Work with Azure IoT Edge – </a:t>
            </a:r>
            <a:r>
              <a:rPr lang="en-US" sz="1100" i="1" dirty="0"/>
              <a:t>IoT Edge</a:t>
            </a:r>
          </a:p>
        </p:txBody>
      </p:sp>
      <p:pic>
        <p:nvPicPr>
          <p:cNvPr id="3" name="Picture 2">
            <a:extLst>
              <a:ext uri="{FF2B5EF4-FFF2-40B4-BE49-F238E27FC236}">
                <a16:creationId xmlns:a16="http://schemas.microsoft.com/office/drawing/2014/main" id="{FE293FB4-F650-4E1C-8DD6-8576987658D1}"/>
              </a:ext>
            </a:extLst>
          </p:cNvPr>
          <p:cNvPicPr>
            <a:picLocks noChangeAspect="1"/>
          </p:cNvPicPr>
          <p:nvPr/>
        </p:nvPicPr>
        <p:blipFill>
          <a:blip r:embed="rId6"/>
          <a:stretch>
            <a:fillRect/>
          </a:stretch>
        </p:blipFill>
        <p:spPr>
          <a:xfrm>
            <a:off x="6185318" y="947854"/>
            <a:ext cx="6023351" cy="5165364"/>
          </a:xfrm>
          <a:prstGeom prst="rect">
            <a:avLst/>
          </a:prstGeom>
          <a:ln>
            <a:solidFill>
              <a:schemeClr val="tx2">
                <a:lumMod val="75000"/>
              </a:schemeClr>
            </a:solidFill>
          </a:ln>
        </p:spPr>
      </p:pic>
      <p:pic>
        <p:nvPicPr>
          <p:cNvPr id="6" name="Picture 5">
            <a:extLst>
              <a:ext uri="{FF2B5EF4-FFF2-40B4-BE49-F238E27FC236}">
                <a16:creationId xmlns:a16="http://schemas.microsoft.com/office/drawing/2014/main" id="{15B2E124-2C54-493D-90D8-936760180CDB}"/>
              </a:ext>
            </a:extLst>
          </p:cNvPr>
          <p:cNvPicPr>
            <a:picLocks noChangeAspect="1"/>
          </p:cNvPicPr>
          <p:nvPr/>
        </p:nvPicPr>
        <p:blipFill>
          <a:blip r:embed="rId7"/>
          <a:stretch>
            <a:fillRect/>
          </a:stretch>
        </p:blipFill>
        <p:spPr>
          <a:xfrm>
            <a:off x="436563" y="1460928"/>
            <a:ext cx="962718" cy="1134470"/>
          </a:xfrm>
          <a:prstGeom prst="rect">
            <a:avLst/>
          </a:prstGeom>
        </p:spPr>
      </p:pic>
      <p:sp>
        <p:nvSpPr>
          <p:cNvPr id="13" name="TextBox 12">
            <a:extLst>
              <a:ext uri="{FF2B5EF4-FFF2-40B4-BE49-F238E27FC236}">
                <a16:creationId xmlns:a16="http://schemas.microsoft.com/office/drawing/2014/main" id="{96D03BFE-115D-4C65-87E9-418E0B3144E8}"/>
              </a:ext>
            </a:extLst>
          </p:cNvPr>
          <p:cNvSpPr txBox="1"/>
          <p:nvPr/>
        </p:nvSpPr>
        <p:spPr>
          <a:xfrm>
            <a:off x="1299367" y="1807207"/>
            <a:ext cx="3463133" cy="800219"/>
          </a:xfrm>
          <a:prstGeom prst="rect">
            <a:avLst/>
          </a:prstGeom>
          <a:noFill/>
        </p:spPr>
        <p:txBody>
          <a:bodyPr wrap="square">
            <a:spAutoFit/>
          </a:bodyPr>
          <a:lstStyle/>
          <a:p>
            <a:r>
              <a:rPr lang="en-US" sz="1600" dirty="0">
                <a:hlinkClick r:id="rId8"/>
              </a:rPr>
              <a:t>https://aka.ms/SecurelyConnectDevicesLearningPath</a:t>
            </a:r>
            <a:endParaRPr lang="en-US" sz="1600" dirty="0"/>
          </a:p>
          <a:p>
            <a:endParaRPr lang="en-US" sz="1400" dirty="0"/>
          </a:p>
        </p:txBody>
      </p:sp>
      <p:pic>
        <p:nvPicPr>
          <p:cNvPr id="4" name="Picture 3">
            <a:extLst>
              <a:ext uri="{FF2B5EF4-FFF2-40B4-BE49-F238E27FC236}">
                <a16:creationId xmlns:a16="http://schemas.microsoft.com/office/drawing/2014/main" id="{AE826C72-D8D2-4DAA-A74C-9FD636920BAD}"/>
              </a:ext>
            </a:extLst>
          </p:cNvPr>
          <p:cNvPicPr>
            <a:picLocks noChangeAspect="1"/>
          </p:cNvPicPr>
          <p:nvPr/>
        </p:nvPicPr>
        <p:blipFill>
          <a:blip r:embed="rId9"/>
          <a:stretch>
            <a:fillRect/>
          </a:stretch>
        </p:blipFill>
        <p:spPr>
          <a:xfrm>
            <a:off x="5393567" y="2077497"/>
            <a:ext cx="6354230" cy="4661274"/>
          </a:xfrm>
          <a:prstGeom prst="rect">
            <a:avLst/>
          </a:prstGeom>
          <a:ln>
            <a:solidFill>
              <a:schemeClr val="tx2">
                <a:lumMod val="75000"/>
              </a:schemeClr>
            </a:solidFill>
          </a:ln>
        </p:spPr>
      </p:pic>
      <p:sp>
        <p:nvSpPr>
          <p:cNvPr id="14" name="TextBox 13">
            <a:extLst>
              <a:ext uri="{FF2B5EF4-FFF2-40B4-BE49-F238E27FC236}">
                <a16:creationId xmlns:a16="http://schemas.microsoft.com/office/drawing/2014/main" id="{1D104845-343C-4AA7-97BC-4F358796BF5E}"/>
              </a:ext>
            </a:extLst>
          </p:cNvPr>
          <p:cNvSpPr txBox="1"/>
          <p:nvPr/>
        </p:nvSpPr>
        <p:spPr>
          <a:xfrm>
            <a:off x="379969" y="753530"/>
            <a:ext cx="6853236" cy="667875"/>
          </a:xfrm>
          <a:prstGeom prst="rect">
            <a:avLst/>
          </a:prstGeom>
          <a:noFill/>
        </p:spPr>
        <p:txBody>
          <a:bodyPr wrap="square">
            <a:spAutoFit/>
          </a:bodyPr>
          <a:lstStyle/>
          <a:p>
            <a:pPr defTabSz="932563">
              <a:lnSpc>
                <a:spcPct val="90000"/>
              </a:lnSpc>
              <a:spcAft>
                <a:spcPts val="612"/>
              </a:spcAft>
            </a:pPr>
            <a:r>
              <a:rPr lang="en-US" sz="1800" b="1" dirty="0">
                <a:gradFill>
                  <a:gsLst>
                    <a:gs pos="2917">
                      <a:srgbClr val="3C3C41"/>
                    </a:gs>
                    <a:gs pos="30000">
                      <a:srgbClr val="3C3C41"/>
                    </a:gs>
                  </a:gsLst>
                  <a:lin ang="5400000" scaled="0"/>
                </a:gradFill>
                <a:latin typeface="Segoe UI"/>
              </a:rPr>
              <a:t>Microsoft Learn learning paths </a:t>
            </a:r>
          </a:p>
          <a:p>
            <a:pPr defTabSz="932563">
              <a:lnSpc>
                <a:spcPct val="90000"/>
              </a:lnSpc>
              <a:spcAft>
                <a:spcPts val="612"/>
              </a:spcAft>
            </a:pPr>
            <a:r>
              <a:rPr lang="en-US" sz="1800" dirty="0">
                <a:solidFill>
                  <a:srgbClr val="3C3C41"/>
                </a:solidFill>
                <a:latin typeface="Segoe UI"/>
                <a:hlinkClick r:id="rId10"/>
              </a:rPr>
              <a:t>http://aka.ms/mslearniot</a:t>
            </a:r>
            <a:endParaRPr lang="en-US" sz="1800" dirty="0">
              <a:solidFill>
                <a:srgbClr val="3C3C41"/>
              </a:solidFill>
              <a:latin typeface="Segoe UI"/>
            </a:endParaRPr>
          </a:p>
        </p:txBody>
      </p:sp>
    </p:spTree>
    <p:extLst>
      <p:ext uri="{BB962C8B-B14F-4D97-AF65-F5344CB8AC3E}">
        <p14:creationId xmlns:p14="http://schemas.microsoft.com/office/powerpoint/2010/main" val="18895101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598A-CE4A-4DEE-93E2-801F249FD9EC}"/>
              </a:ext>
            </a:extLst>
          </p:cNvPr>
          <p:cNvSpPr>
            <a:spLocks noGrp="1"/>
          </p:cNvSpPr>
          <p:nvPr>
            <p:ph type="title"/>
          </p:nvPr>
        </p:nvSpPr>
        <p:spPr/>
        <p:txBody>
          <a:bodyPr vert="horz" wrap="square" lIns="91414" tIns="45707" rIns="91414" bIns="45707" rtlCol="0" anchor="ctr">
            <a:normAutofit fontScale="90000"/>
          </a:bodyPr>
          <a:lstStyle/>
          <a:p>
            <a:pPr defTabSz="932220"/>
            <a:r>
              <a:rPr lang="en-US"/>
              <a:t>IoT in the Cloud and on the Edge</a:t>
            </a:r>
          </a:p>
        </p:txBody>
      </p:sp>
      <p:sp>
        <p:nvSpPr>
          <p:cNvPr id="3" name="Content Placeholder 2">
            <a:extLst>
              <a:ext uri="{FF2B5EF4-FFF2-40B4-BE49-F238E27FC236}">
                <a16:creationId xmlns:a16="http://schemas.microsoft.com/office/drawing/2014/main" id="{0ACFDAB3-C7A9-411B-88B2-D1B8DBAB667A}"/>
              </a:ext>
            </a:extLst>
          </p:cNvPr>
          <p:cNvSpPr>
            <a:spLocks noGrp="1"/>
          </p:cNvSpPr>
          <p:nvPr>
            <p:ph type="body" sz="quarter" idx="4294967295"/>
          </p:nvPr>
        </p:nvSpPr>
        <p:spPr>
          <a:xfrm>
            <a:off x="989779" y="3100547"/>
            <a:ext cx="5326139" cy="1828834"/>
          </a:xfrm>
        </p:spPr>
        <p:txBody>
          <a:bodyPr/>
          <a:lstStyle/>
          <a:p>
            <a:pPr marL="0" indent="0">
              <a:buNone/>
            </a:pPr>
            <a:r>
              <a:rPr lang="en-US" dirty="0">
                <a:solidFill>
                  <a:schemeClr val="tx2"/>
                </a:solidFill>
              </a:rPr>
              <a:t>IoT in the Cloud </a:t>
            </a:r>
          </a:p>
          <a:p>
            <a:pPr marL="0" lvl="1" indent="0">
              <a:spcBef>
                <a:spcPts val="599"/>
              </a:spcBef>
              <a:spcAft>
                <a:spcPts val="599"/>
              </a:spcAft>
              <a:buNone/>
            </a:pPr>
            <a:r>
              <a:rPr lang="en-US" sz="1632" dirty="0"/>
              <a:t>Remote monitoring and management</a:t>
            </a:r>
          </a:p>
          <a:p>
            <a:pPr marL="0" lvl="1" indent="0">
              <a:spcBef>
                <a:spcPts val="599"/>
              </a:spcBef>
              <a:spcAft>
                <a:spcPts val="599"/>
              </a:spcAft>
              <a:buNone/>
            </a:pPr>
            <a:r>
              <a:rPr lang="en-US" sz="1632" dirty="0"/>
              <a:t>Merging remote data from multiple IoT devices </a:t>
            </a:r>
          </a:p>
          <a:p>
            <a:pPr marL="0" lvl="1" indent="0">
              <a:spcBef>
                <a:spcPts val="599"/>
              </a:spcBef>
              <a:spcAft>
                <a:spcPts val="599"/>
              </a:spcAft>
              <a:buNone/>
            </a:pPr>
            <a:r>
              <a:rPr lang="en-US" sz="1632" dirty="0"/>
              <a:t>Infinite compute and storage to </a:t>
            </a:r>
            <a:r>
              <a:rPr lang="en-US" sz="1632" i="1" dirty="0"/>
              <a:t>train machine learning </a:t>
            </a:r>
            <a:r>
              <a:rPr lang="en-US" sz="1632" dirty="0"/>
              <a:t>and other advanced AI tools </a:t>
            </a:r>
          </a:p>
        </p:txBody>
      </p:sp>
      <p:sp>
        <p:nvSpPr>
          <p:cNvPr id="4" name="Text Placeholder 3"/>
          <p:cNvSpPr>
            <a:spLocks noGrp="1"/>
          </p:cNvSpPr>
          <p:nvPr>
            <p:ph type="body" sz="quarter" idx="4294967295"/>
          </p:nvPr>
        </p:nvSpPr>
        <p:spPr>
          <a:xfrm>
            <a:off x="6499962" y="3052666"/>
            <a:ext cx="5935632" cy="2387770"/>
          </a:xfrm>
        </p:spPr>
        <p:txBody>
          <a:bodyPr/>
          <a:lstStyle/>
          <a:p>
            <a:pPr marL="0" indent="0">
              <a:buNone/>
            </a:pPr>
            <a:r>
              <a:rPr lang="en-US">
                <a:solidFill>
                  <a:schemeClr val="tx2"/>
                </a:solidFill>
              </a:rPr>
              <a:t>IoT on the Edge</a:t>
            </a:r>
          </a:p>
          <a:p>
            <a:pPr marL="0" lvl="1" indent="0">
              <a:spcBef>
                <a:spcPts val="599"/>
              </a:spcBef>
              <a:spcAft>
                <a:spcPts val="599"/>
              </a:spcAft>
              <a:buNone/>
            </a:pPr>
            <a:r>
              <a:rPr lang="en-US" sz="1632"/>
              <a:t>Offline operations (short and long term)</a:t>
            </a:r>
            <a:endParaRPr lang="en-US" sz="2448"/>
          </a:p>
          <a:p>
            <a:pPr marL="0" lvl="1" indent="0">
              <a:spcBef>
                <a:spcPts val="599"/>
              </a:spcBef>
              <a:spcAft>
                <a:spcPts val="599"/>
              </a:spcAft>
              <a:buNone/>
            </a:pPr>
            <a:r>
              <a:rPr lang="en-US" sz="1632"/>
              <a:t>Privacy of data and protection of IP</a:t>
            </a:r>
          </a:p>
          <a:p>
            <a:pPr marL="0" lvl="1" indent="0">
              <a:spcBef>
                <a:spcPts val="599"/>
              </a:spcBef>
              <a:spcAft>
                <a:spcPts val="599"/>
              </a:spcAft>
              <a:buNone/>
            </a:pPr>
            <a:r>
              <a:rPr lang="en-US" sz="1632"/>
              <a:t>Pre-process data on prem – E.g. video streams</a:t>
            </a:r>
          </a:p>
          <a:p>
            <a:pPr marL="0" lvl="1" indent="0">
              <a:spcBef>
                <a:spcPts val="599"/>
              </a:spcBef>
              <a:spcAft>
                <a:spcPts val="599"/>
              </a:spcAft>
              <a:buNone/>
            </a:pPr>
            <a:r>
              <a:rPr lang="en-US" sz="1632"/>
              <a:t>Low latency tight control loops require near real-time response</a:t>
            </a:r>
          </a:p>
          <a:p>
            <a:pPr marL="0" lvl="1" indent="0">
              <a:spcBef>
                <a:spcPts val="599"/>
              </a:spcBef>
              <a:spcAft>
                <a:spcPts val="599"/>
              </a:spcAft>
              <a:buNone/>
            </a:pPr>
            <a:r>
              <a:rPr lang="en-US" sz="1632"/>
              <a:t>Protocol translation &amp; data normalization</a:t>
            </a:r>
          </a:p>
        </p:txBody>
      </p:sp>
      <p:sp>
        <p:nvSpPr>
          <p:cNvPr id="5" name="Content Placeholder 2">
            <a:extLst>
              <a:ext uri="{FF2B5EF4-FFF2-40B4-BE49-F238E27FC236}">
                <a16:creationId xmlns:a16="http://schemas.microsoft.com/office/drawing/2014/main" id="{1EBCA533-414F-4B7B-B1A2-C41D18BD1536}"/>
              </a:ext>
            </a:extLst>
          </p:cNvPr>
          <p:cNvSpPr txBox="1">
            <a:spLocks/>
          </p:cNvSpPr>
          <p:nvPr/>
        </p:nvSpPr>
        <p:spPr>
          <a:xfrm>
            <a:off x="6868048" y="1862433"/>
            <a:ext cx="4711136" cy="4436704"/>
          </a:xfrm>
          <a:prstGeom prst="rect">
            <a:avLst/>
          </a:prstGeom>
        </p:spPr>
        <p:txBody>
          <a:bodyPr vert="horz" lIns="93234" tIns="46615" rIns="93234" bIns="46615"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036198">
              <a:spcBef>
                <a:spcPts val="1133"/>
              </a:spcBef>
              <a:buNone/>
            </a:pPr>
            <a:endParaRPr lang="en-US" sz="2856">
              <a:solidFill>
                <a:srgbClr val="000000"/>
              </a:solidFill>
              <a:latin typeface="Segoe UI"/>
            </a:endParaRPr>
          </a:p>
        </p:txBody>
      </p:sp>
      <p:grpSp>
        <p:nvGrpSpPr>
          <p:cNvPr id="73" name="Group 72"/>
          <p:cNvGrpSpPr/>
          <p:nvPr/>
        </p:nvGrpSpPr>
        <p:grpSpPr>
          <a:xfrm>
            <a:off x="1715544" y="1164406"/>
            <a:ext cx="2327798" cy="1626011"/>
            <a:chOff x="9691715" y="2578594"/>
            <a:chExt cx="2283010" cy="1594725"/>
          </a:xfrm>
        </p:grpSpPr>
        <p:grpSp>
          <p:nvGrpSpPr>
            <p:cNvPr id="74" name="Group 73"/>
            <p:cNvGrpSpPr>
              <a:grpSpLocks noChangeAspect="1"/>
            </p:cNvGrpSpPr>
            <p:nvPr/>
          </p:nvGrpSpPr>
          <p:grpSpPr>
            <a:xfrm>
              <a:off x="10036250" y="3676676"/>
              <a:ext cx="613542" cy="488277"/>
              <a:chOff x="7447097" y="5073261"/>
              <a:chExt cx="1524001" cy="1212851"/>
            </a:xfrm>
          </p:grpSpPr>
          <p:sp>
            <p:nvSpPr>
              <p:cNvPr id="103"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04"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05" name="Rectangle 6"/>
              <p:cNvSpPr>
                <a:spLocks noChangeArrowheads="1"/>
              </p:cNvSpPr>
              <p:nvPr/>
            </p:nvSpPr>
            <p:spPr bwMode="auto">
              <a:xfrm>
                <a:off x="8669472" y="5705087"/>
                <a:ext cx="301625" cy="58102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06"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07"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08"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09"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10"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11"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12"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13"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14" name="Freeform 15"/>
              <p:cNvSpPr>
                <a:spLocks/>
              </p:cNvSpPr>
              <p:nvPr/>
            </p:nvSpPr>
            <p:spPr bwMode="auto">
              <a:xfrm>
                <a:off x="7667760" y="5233599"/>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15" name="Freeform 16"/>
              <p:cNvSpPr>
                <a:spLocks/>
              </p:cNvSpPr>
              <p:nvPr/>
            </p:nvSpPr>
            <p:spPr bwMode="auto">
              <a:xfrm>
                <a:off x="8505960" y="5233599"/>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16" name="Freeform 17"/>
              <p:cNvSpPr>
                <a:spLocks/>
              </p:cNvSpPr>
              <p:nvPr/>
            </p:nvSpPr>
            <p:spPr bwMode="auto">
              <a:xfrm>
                <a:off x="8086860" y="5233599"/>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grpSp>
        <p:grpSp>
          <p:nvGrpSpPr>
            <p:cNvPr id="75" name="Group 74"/>
            <p:cNvGrpSpPr>
              <a:grpSpLocks noChangeAspect="1"/>
            </p:cNvGrpSpPr>
            <p:nvPr/>
          </p:nvGrpSpPr>
          <p:grpSpPr>
            <a:xfrm>
              <a:off x="10835144" y="3534659"/>
              <a:ext cx="638660" cy="638660"/>
              <a:chOff x="5652683" y="1636246"/>
              <a:chExt cx="3791758" cy="3791758"/>
            </a:xfrm>
          </p:grpSpPr>
          <p:sp>
            <p:nvSpPr>
              <p:cNvPr id="98" name="Oval 97"/>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99" name="Oval 98"/>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100"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101"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102" name="Oval 101"/>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grpSp>
        <p:grpSp>
          <p:nvGrpSpPr>
            <p:cNvPr id="76" name="Group 75"/>
            <p:cNvGrpSpPr>
              <a:grpSpLocks noChangeAspect="1"/>
            </p:cNvGrpSpPr>
            <p:nvPr/>
          </p:nvGrpSpPr>
          <p:grpSpPr>
            <a:xfrm>
              <a:off x="9691715" y="2991291"/>
              <a:ext cx="344446" cy="622117"/>
              <a:chOff x="9473248" y="2812868"/>
              <a:chExt cx="623595" cy="1126298"/>
            </a:xfrm>
          </p:grpSpPr>
          <p:sp>
            <p:nvSpPr>
              <p:cNvPr id="93" name="Rectangle 92"/>
              <p:cNvSpPr/>
              <p:nvPr/>
            </p:nvSpPr>
            <p:spPr bwMode="auto">
              <a:xfrm>
                <a:off x="9576623" y="2941946"/>
                <a:ext cx="71643" cy="38686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ounded Rectangle 53"/>
              <p:cNvSpPr/>
              <p:nvPr/>
            </p:nvSpPr>
            <p:spPr bwMode="auto">
              <a:xfrm>
                <a:off x="9473249" y="2812868"/>
                <a:ext cx="278392" cy="326727"/>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p:cNvSpPr/>
              <p:nvPr/>
            </p:nvSpPr>
            <p:spPr bwMode="auto">
              <a:xfrm rot="18900000">
                <a:off x="9736815" y="3433411"/>
                <a:ext cx="71643" cy="38686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55"/>
              <p:cNvSpPr/>
              <p:nvPr/>
            </p:nvSpPr>
            <p:spPr bwMode="auto">
              <a:xfrm rot="17213818">
                <a:off x="9827149" y="3669472"/>
                <a:ext cx="241073" cy="298315"/>
              </a:xfrm>
              <a:custGeom>
                <a:avLst/>
                <a:gdLst>
                  <a:gd name="connsiteX0" fmla="*/ 237697 w 241073"/>
                  <a:gd name="connsiteY0" fmla="*/ 33748 h 298315"/>
                  <a:gd name="connsiteX1" fmla="*/ 206991 w 241073"/>
                  <a:gd name="connsiteY1" fmla="*/ 91247 h 298315"/>
                  <a:gd name="connsiteX2" fmla="*/ 208242 w 241073"/>
                  <a:gd name="connsiteY2" fmla="*/ 92231 h 298315"/>
                  <a:gd name="connsiteX3" fmla="*/ 239221 w 241073"/>
                  <a:gd name="connsiteY3" fmla="*/ 197980 h 298315"/>
                  <a:gd name="connsiteX4" fmla="*/ 136977 w 241073"/>
                  <a:gd name="connsiteY4" fmla="*/ 298315 h 298315"/>
                  <a:gd name="connsiteX5" fmla="*/ 129803 w 241073"/>
                  <a:gd name="connsiteY5" fmla="*/ 245187 h 298315"/>
                  <a:gd name="connsiteX6" fmla="*/ 186464 w 241073"/>
                  <a:gd name="connsiteY6" fmla="*/ 188454 h 298315"/>
                  <a:gd name="connsiteX7" fmla="*/ 152980 w 241073"/>
                  <a:gd name="connsiteY7" fmla="*/ 115936 h 298315"/>
                  <a:gd name="connsiteX8" fmla="*/ 73281 w 241073"/>
                  <a:gd name="connsiteY8" fmla="*/ 127475 h 298315"/>
                  <a:gd name="connsiteX9" fmla="*/ 59987 w 241073"/>
                  <a:gd name="connsiteY9" fmla="*/ 206072 h 298315"/>
                  <a:gd name="connsiteX10" fmla="*/ 11793 w 241073"/>
                  <a:gd name="connsiteY10" fmla="*/ 229570 h 298315"/>
                  <a:gd name="connsiteX11" fmla="*/ 36088 w 241073"/>
                  <a:gd name="connsiteY11" fmla="*/ 88849 h 298315"/>
                  <a:gd name="connsiteX12" fmla="*/ 141737 w 241073"/>
                  <a:gd name="connsiteY12" fmla="*/ 55547 h 298315"/>
                  <a:gd name="connsiteX13" fmla="*/ 144339 w 241073"/>
                  <a:gd name="connsiteY13" fmla="*/ 56480 h 298315"/>
                  <a:gd name="connsiteX14" fmla="*/ 174500 w 241073"/>
                  <a:gd name="connsiteY14" fmla="*/ 0 h 29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1073" h="298315">
                    <a:moveTo>
                      <a:pt x="237697" y="33748"/>
                    </a:moveTo>
                    <a:lnTo>
                      <a:pt x="206991" y="91247"/>
                    </a:lnTo>
                    <a:lnTo>
                      <a:pt x="208242" y="92231"/>
                    </a:lnTo>
                    <a:cubicBezTo>
                      <a:pt x="233885" y="119974"/>
                      <a:pt x="245989" y="158998"/>
                      <a:pt x="239221" y="197980"/>
                    </a:cubicBezTo>
                    <a:cubicBezTo>
                      <a:pt x="230101" y="250506"/>
                      <a:pt x="188798" y="291038"/>
                      <a:pt x="136977" y="298315"/>
                    </a:cubicBezTo>
                    <a:lnTo>
                      <a:pt x="129803" y="245187"/>
                    </a:lnTo>
                    <a:cubicBezTo>
                      <a:pt x="158581" y="241020"/>
                      <a:pt x="181474" y="218098"/>
                      <a:pt x="186464" y="188454"/>
                    </a:cubicBezTo>
                    <a:cubicBezTo>
                      <a:pt x="191362" y="159363"/>
                      <a:pt x="177921" y="130252"/>
                      <a:pt x="152980" y="115936"/>
                    </a:cubicBezTo>
                    <a:cubicBezTo>
                      <a:pt x="126898" y="100965"/>
                      <a:pt x="94397" y="105670"/>
                      <a:pt x="73281" y="127475"/>
                    </a:cubicBezTo>
                    <a:cubicBezTo>
                      <a:pt x="53269" y="148139"/>
                      <a:pt x="47948" y="179594"/>
                      <a:pt x="59987" y="206072"/>
                    </a:cubicBezTo>
                    <a:lnTo>
                      <a:pt x="11793" y="229570"/>
                    </a:lnTo>
                    <a:cubicBezTo>
                      <a:pt x="-10423" y="182187"/>
                      <a:pt x="-661" y="125646"/>
                      <a:pt x="36088" y="88849"/>
                    </a:cubicBezTo>
                    <a:cubicBezTo>
                      <a:pt x="64491" y="60409"/>
                      <a:pt x="104070" y="48690"/>
                      <a:pt x="141737" y="55547"/>
                    </a:cubicBezTo>
                    <a:lnTo>
                      <a:pt x="144339" y="56480"/>
                    </a:lnTo>
                    <a:lnTo>
                      <a:pt x="17450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56"/>
              <p:cNvSpPr/>
              <p:nvPr/>
            </p:nvSpPr>
            <p:spPr bwMode="auto">
              <a:xfrm>
                <a:off x="9473248" y="3217580"/>
                <a:ext cx="278392" cy="384668"/>
              </a:xfrm>
              <a:custGeom>
                <a:avLst/>
                <a:gdLst>
                  <a:gd name="connsiteX0" fmla="*/ 103374 w 278392"/>
                  <a:gd name="connsiteY0" fmla="*/ 0 h 384668"/>
                  <a:gd name="connsiteX1" fmla="*/ 175017 w 278392"/>
                  <a:gd name="connsiteY1" fmla="*/ 0 h 384668"/>
                  <a:gd name="connsiteX2" fmla="*/ 175017 w 278392"/>
                  <a:gd name="connsiteY2" fmla="*/ 57941 h 384668"/>
                  <a:gd name="connsiteX3" fmla="*/ 231992 w 278392"/>
                  <a:gd name="connsiteY3" fmla="*/ 57941 h 384668"/>
                  <a:gd name="connsiteX4" fmla="*/ 278392 w 278392"/>
                  <a:gd name="connsiteY4" fmla="*/ 104341 h 384668"/>
                  <a:gd name="connsiteX5" fmla="*/ 278392 w 278392"/>
                  <a:gd name="connsiteY5" fmla="*/ 338268 h 384668"/>
                  <a:gd name="connsiteX6" fmla="*/ 231992 w 278392"/>
                  <a:gd name="connsiteY6" fmla="*/ 384668 h 384668"/>
                  <a:gd name="connsiteX7" fmla="*/ 46400 w 278392"/>
                  <a:gd name="connsiteY7" fmla="*/ 384668 h 384668"/>
                  <a:gd name="connsiteX8" fmla="*/ 0 w 278392"/>
                  <a:gd name="connsiteY8" fmla="*/ 338268 h 384668"/>
                  <a:gd name="connsiteX9" fmla="*/ 0 w 278392"/>
                  <a:gd name="connsiteY9" fmla="*/ 104341 h 384668"/>
                  <a:gd name="connsiteX10" fmla="*/ 46400 w 278392"/>
                  <a:gd name="connsiteY10" fmla="*/ 57941 h 384668"/>
                  <a:gd name="connsiteX11" fmla="*/ 103374 w 278392"/>
                  <a:gd name="connsiteY11" fmla="*/ 57941 h 38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392" h="384668">
                    <a:moveTo>
                      <a:pt x="103374" y="0"/>
                    </a:moveTo>
                    <a:lnTo>
                      <a:pt x="175017" y="0"/>
                    </a:lnTo>
                    <a:lnTo>
                      <a:pt x="175017" y="57941"/>
                    </a:lnTo>
                    <a:lnTo>
                      <a:pt x="231992" y="57941"/>
                    </a:lnTo>
                    <a:cubicBezTo>
                      <a:pt x="257618" y="57941"/>
                      <a:pt x="278392" y="78715"/>
                      <a:pt x="278392" y="104341"/>
                    </a:cubicBezTo>
                    <a:lnTo>
                      <a:pt x="278392" y="338268"/>
                    </a:lnTo>
                    <a:cubicBezTo>
                      <a:pt x="278392" y="363894"/>
                      <a:pt x="257618" y="384668"/>
                      <a:pt x="231992" y="384668"/>
                    </a:cubicBezTo>
                    <a:lnTo>
                      <a:pt x="46400" y="384668"/>
                    </a:lnTo>
                    <a:cubicBezTo>
                      <a:pt x="20774" y="384668"/>
                      <a:pt x="0" y="363894"/>
                      <a:pt x="0" y="338268"/>
                    </a:cubicBezTo>
                    <a:lnTo>
                      <a:pt x="0" y="104341"/>
                    </a:lnTo>
                    <a:cubicBezTo>
                      <a:pt x="0" y="78715"/>
                      <a:pt x="20774" y="57941"/>
                      <a:pt x="46400" y="57941"/>
                    </a:cubicBezTo>
                    <a:lnTo>
                      <a:pt x="103374" y="57941"/>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7" name="Freeform 57"/>
            <p:cNvSpPr/>
            <p:nvPr/>
          </p:nvSpPr>
          <p:spPr>
            <a:xfrm>
              <a:off x="10214121" y="2578594"/>
              <a:ext cx="932891" cy="575263"/>
            </a:xfrm>
            <a:custGeom>
              <a:avLst/>
              <a:gdLst>
                <a:gd name="connsiteX0" fmla="*/ 1250518 w 1888055"/>
                <a:gd name="connsiteY0" fmla="*/ 0 h 1164260"/>
                <a:gd name="connsiteX1" fmla="*/ 1589570 w 1888055"/>
                <a:gd name="connsiteY1" fmla="*/ 339052 h 1164260"/>
                <a:gd name="connsiteX2" fmla="*/ 1589570 w 1888055"/>
                <a:gd name="connsiteY2" fmla="*/ 377117 h 1164260"/>
                <a:gd name="connsiteX3" fmla="*/ 1583859 w 1888055"/>
                <a:gd name="connsiteY3" fmla="*/ 433775 h 1164260"/>
                <a:gd name="connsiteX4" fmla="*/ 1593835 w 1888055"/>
                <a:gd name="connsiteY4" fmla="*/ 434780 h 1164260"/>
                <a:gd name="connsiteX5" fmla="*/ 1888055 w 1888055"/>
                <a:gd name="connsiteY5" fmla="*/ 795777 h 1164260"/>
                <a:gd name="connsiteX6" fmla="*/ 1519572 w 1888055"/>
                <a:gd name="connsiteY6" fmla="*/ 1164260 h 1164260"/>
                <a:gd name="connsiteX7" fmla="*/ 368483 w 1888055"/>
                <a:gd name="connsiteY7" fmla="*/ 1164260 h 1164260"/>
                <a:gd name="connsiteX8" fmla="*/ 0 w 1888055"/>
                <a:gd name="connsiteY8" fmla="*/ 795777 h 1164260"/>
                <a:gd name="connsiteX9" fmla="*/ 368483 w 1888055"/>
                <a:gd name="connsiteY9" fmla="*/ 427294 h 1164260"/>
                <a:gd name="connsiteX10" fmla="*/ 394054 w 1888055"/>
                <a:gd name="connsiteY10" fmla="*/ 427294 h 1164260"/>
                <a:gd name="connsiteX11" fmla="*/ 403956 w 1888055"/>
                <a:gd name="connsiteY11" fmla="*/ 395393 h 1164260"/>
                <a:gd name="connsiteX12" fmla="*/ 733901 w 1888055"/>
                <a:gd name="connsiteY12" fmla="*/ 176691 h 1164260"/>
                <a:gd name="connsiteX13" fmla="*/ 746153 w 1888055"/>
                <a:gd name="connsiteY13" fmla="*/ 176691 h 1164260"/>
                <a:gd name="connsiteX14" fmla="*/ 852637 w 1888055"/>
                <a:gd name="connsiteY14" fmla="*/ 192790 h 1164260"/>
                <a:gd name="connsiteX15" fmla="*/ 930871 w 1888055"/>
                <a:gd name="connsiteY15" fmla="*/ 230399 h 1164260"/>
                <a:gd name="connsiteX16" fmla="*/ 938111 w 1888055"/>
                <a:gd name="connsiteY16" fmla="*/ 207078 h 1164260"/>
                <a:gd name="connsiteX17" fmla="*/ 1250518 w 1888055"/>
                <a:gd name="connsiteY17" fmla="*/ 0 h 11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88055" h="1164260">
                  <a:moveTo>
                    <a:pt x="1250518" y="0"/>
                  </a:moveTo>
                  <a:cubicBezTo>
                    <a:pt x="1437771" y="0"/>
                    <a:pt x="1589570" y="151799"/>
                    <a:pt x="1589570" y="339052"/>
                  </a:cubicBezTo>
                  <a:lnTo>
                    <a:pt x="1589570" y="377117"/>
                  </a:lnTo>
                  <a:lnTo>
                    <a:pt x="1583859" y="433775"/>
                  </a:lnTo>
                  <a:lnTo>
                    <a:pt x="1593835" y="434780"/>
                  </a:lnTo>
                  <a:cubicBezTo>
                    <a:pt x="1761746" y="469140"/>
                    <a:pt x="1888055" y="617708"/>
                    <a:pt x="1888055" y="795777"/>
                  </a:cubicBezTo>
                  <a:cubicBezTo>
                    <a:pt x="1888055" y="999285"/>
                    <a:pt x="1723080" y="1164260"/>
                    <a:pt x="1519572" y="1164260"/>
                  </a:cubicBezTo>
                  <a:lnTo>
                    <a:pt x="368483" y="1164260"/>
                  </a:lnTo>
                  <a:cubicBezTo>
                    <a:pt x="164975" y="1164260"/>
                    <a:pt x="0" y="999285"/>
                    <a:pt x="0" y="795777"/>
                  </a:cubicBezTo>
                  <a:cubicBezTo>
                    <a:pt x="0" y="592269"/>
                    <a:pt x="164975" y="427294"/>
                    <a:pt x="368483" y="427294"/>
                  </a:cubicBezTo>
                  <a:lnTo>
                    <a:pt x="394054" y="427294"/>
                  </a:lnTo>
                  <a:lnTo>
                    <a:pt x="403956" y="395393"/>
                  </a:lnTo>
                  <a:cubicBezTo>
                    <a:pt x="458316" y="266871"/>
                    <a:pt x="585578" y="176691"/>
                    <a:pt x="733901" y="176691"/>
                  </a:cubicBezTo>
                  <a:lnTo>
                    <a:pt x="746153" y="176691"/>
                  </a:lnTo>
                  <a:cubicBezTo>
                    <a:pt x="783234" y="176691"/>
                    <a:pt x="818999" y="182327"/>
                    <a:pt x="852637" y="192790"/>
                  </a:cubicBezTo>
                  <a:lnTo>
                    <a:pt x="930871" y="230399"/>
                  </a:lnTo>
                  <a:lnTo>
                    <a:pt x="938111" y="207078"/>
                  </a:lnTo>
                  <a:cubicBezTo>
                    <a:pt x="989582" y="85387"/>
                    <a:pt x="1110079" y="0"/>
                    <a:pt x="1250518" y="0"/>
                  </a:cubicBezTo>
                  <a:close/>
                </a:path>
              </a:pathLst>
            </a:custGeom>
            <a:solidFill>
              <a:schemeClr val="bg2">
                <a:lumMod val="9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cxnSp>
          <p:nvCxnSpPr>
            <p:cNvPr id="78" name="Straight Arrow Connector 77"/>
            <p:cNvCxnSpPr/>
            <p:nvPr/>
          </p:nvCxnSpPr>
          <p:spPr>
            <a:xfrm flipV="1">
              <a:off x="9978020" y="3153857"/>
              <a:ext cx="227764" cy="17501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0332144" y="3243920"/>
              <a:ext cx="132295" cy="311970"/>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flipV="1">
              <a:off x="10886593" y="3226746"/>
              <a:ext cx="172398" cy="28819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11297945" y="3137917"/>
              <a:ext cx="285113" cy="19095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a:grpSpLocks noChangeAspect="1"/>
            </p:cNvGrpSpPr>
            <p:nvPr/>
          </p:nvGrpSpPr>
          <p:grpSpPr>
            <a:xfrm>
              <a:off x="11641790" y="3399054"/>
              <a:ext cx="332935" cy="559730"/>
              <a:chOff x="7330403" y="3708547"/>
              <a:chExt cx="1686990" cy="2836162"/>
            </a:xfrm>
          </p:grpSpPr>
          <p:sp>
            <p:nvSpPr>
              <p:cNvPr id="83" name="Rounded Rectangle 63"/>
              <p:cNvSpPr/>
              <p:nvPr/>
            </p:nvSpPr>
            <p:spPr bwMode="auto">
              <a:xfrm>
                <a:off x="7330403" y="3708547"/>
                <a:ext cx="1686990" cy="2836162"/>
              </a:xfrm>
              <a:prstGeom prst="roundRect">
                <a:avLst>
                  <a:gd name="adj" fmla="val 8014"/>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4" name="Group 83"/>
              <p:cNvGrpSpPr/>
              <p:nvPr/>
            </p:nvGrpSpPr>
            <p:grpSpPr>
              <a:xfrm>
                <a:off x="7541142" y="4008781"/>
                <a:ext cx="1185075" cy="380195"/>
                <a:chOff x="7541142" y="4008781"/>
                <a:chExt cx="1185075" cy="380195"/>
              </a:xfrm>
            </p:grpSpPr>
            <p:sp>
              <p:nvSpPr>
                <p:cNvPr id="91" name="Rounded Rectangle 71"/>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5" name="Group 84"/>
              <p:cNvGrpSpPr/>
              <p:nvPr/>
            </p:nvGrpSpPr>
            <p:grpSpPr>
              <a:xfrm>
                <a:off x="7541142" y="4553031"/>
                <a:ext cx="1185075" cy="380195"/>
                <a:chOff x="7541142" y="4008781"/>
                <a:chExt cx="1185075" cy="380195"/>
              </a:xfrm>
            </p:grpSpPr>
            <p:sp>
              <p:nvSpPr>
                <p:cNvPr id="89" name="Rounded Rectangle 69"/>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Oval 89"/>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6" name="Group 85"/>
              <p:cNvGrpSpPr/>
              <p:nvPr/>
            </p:nvGrpSpPr>
            <p:grpSpPr>
              <a:xfrm>
                <a:off x="7541142" y="5097282"/>
                <a:ext cx="1185075" cy="380195"/>
                <a:chOff x="7541142" y="4008781"/>
                <a:chExt cx="1185075" cy="380195"/>
              </a:xfrm>
            </p:grpSpPr>
            <p:sp>
              <p:nvSpPr>
                <p:cNvPr id="87" name="Rounded Rectangle 67"/>
                <p:cNvSpPr/>
                <p:nvPr/>
              </p:nvSpPr>
              <p:spPr bwMode="auto">
                <a:xfrm>
                  <a:off x="7541142" y="4008781"/>
                  <a:ext cx="1185075" cy="380195"/>
                </a:xfrm>
                <a:prstGeom prst="roundRect">
                  <a:avLst>
                    <a:gd name="adj" fmla="val 50000"/>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Oval 87"/>
                <p:cNvSpPr/>
                <p:nvPr/>
              </p:nvSpPr>
              <p:spPr bwMode="auto">
                <a:xfrm>
                  <a:off x="7610948" y="4061718"/>
                  <a:ext cx="274320" cy="274320"/>
                </a:xfrm>
                <a:prstGeom prst="ellipse">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32" name="Group 131"/>
          <p:cNvGrpSpPr/>
          <p:nvPr/>
        </p:nvGrpSpPr>
        <p:grpSpPr>
          <a:xfrm>
            <a:off x="6845036" y="1586633"/>
            <a:ext cx="4117693" cy="1270300"/>
            <a:chOff x="6821330" y="1923814"/>
            <a:chExt cx="4038466" cy="1245860"/>
          </a:xfrm>
        </p:grpSpPr>
        <p:grpSp>
          <p:nvGrpSpPr>
            <p:cNvPr id="133" name="Group 132"/>
            <p:cNvGrpSpPr>
              <a:grpSpLocks noChangeAspect="1"/>
            </p:cNvGrpSpPr>
            <p:nvPr/>
          </p:nvGrpSpPr>
          <p:grpSpPr>
            <a:xfrm>
              <a:off x="9401956" y="1923814"/>
              <a:ext cx="1457840" cy="1160197"/>
              <a:chOff x="7447097" y="5073261"/>
              <a:chExt cx="1524001" cy="1212851"/>
            </a:xfrm>
          </p:grpSpPr>
          <p:sp>
            <p:nvSpPr>
              <p:cNvPr id="152" name="AutoShape 3"/>
              <p:cNvSpPr>
                <a:spLocks noChangeAspect="1" noChangeArrowheads="1" noTextEdit="1"/>
              </p:cNvSpPr>
              <p:nvPr/>
            </p:nvSpPr>
            <p:spPr bwMode="auto">
              <a:xfrm>
                <a:off x="7447097" y="5078024"/>
                <a:ext cx="1524000" cy="120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53" name="Freeform 5"/>
              <p:cNvSpPr>
                <a:spLocks/>
              </p:cNvSpPr>
              <p:nvPr/>
            </p:nvSpPr>
            <p:spPr bwMode="auto">
              <a:xfrm>
                <a:off x="7451860" y="5705087"/>
                <a:ext cx="1519238" cy="581025"/>
              </a:xfrm>
              <a:custGeom>
                <a:avLst/>
                <a:gdLst>
                  <a:gd name="T0" fmla="*/ 0 w 957"/>
                  <a:gd name="T1" fmla="*/ 0 h 366"/>
                  <a:gd name="T2" fmla="*/ 0 w 957"/>
                  <a:gd name="T3" fmla="*/ 366 h 366"/>
                  <a:gd name="T4" fmla="*/ 255 w 957"/>
                  <a:gd name="T5" fmla="*/ 366 h 366"/>
                  <a:gd name="T6" fmla="*/ 255 w 957"/>
                  <a:gd name="T7" fmla="*/ 262 h 366"/>
                  <a:gd name="T8" fmla="*/ 471 w 957"/>
                  <a:gd name="T9" fmla="*/ 262 h 366"/>
                  <a:gd name="T10" fmla="*/ 471 w 957"/>
                  <a:gd name="T11" fmla="*/ 366 h 366"/>
                  <a:gd name="T12" fmla="*/ 957 w 957"/>
                  <a:gd name="T13" fmla="*/ 366 h 366"/>
                  <a:gd name="T14" fmla="*/ 957 w 957"/>
                  <a:gd name="T15" fmla="*/ 0 h 366"/>
                  <a:gd name="T16" fmla="*/ 0 w 957"/>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7" h="366">
                    <a:moveTo>
                      <a:pt x="0" y="0"/>
                    </a:moveTo>
                    <a:lnTo>
                      <a:pt x="0" y="366"/>
                    </a:lnTo>
                    <a:lnTo>
                      <a:pt x="255" y="366"/>
                    </a:lnTo>
                    <a:lnTo>
                      <a:pt x="255" y="262"/>
                    </a:lnTo>
                    <a:lnTo>
                      <a:pt x="471" y="262"/>
                    </a:lnTo>
                    <a:lnTo>
                      <a:pt x="471" y="366"/>
                    </a:lnTo>
                    <a:lnTo>
                      <a:pt x="957" y="366"/>
                    </a:lnTo>
                    <a:lnTo>
                      <a:pt x="957"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54" name="Rectangle 6"/>
              <p:cNvSpPr>
                <a:spLocks noChangeArrowheads="1"/>
              </p:cNvSpPr>
              <p:nvPr/>
            </p:nvSpPr>
            <p:spPr bwMode="auto">
              <a:xfrm>
                <a:off x="8669472" y="5689708"/>
                <a:ext cx="301625" cy="58102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55" name="Rectangle 7"/>
              <p:cNvSpPr>
                <a:spLocks noChangeArrowheads="1"/>
              </p:cNvSpPr>
              <p:nvPr/>
            </p:nvSpPr>
            <p:spPr bwMode="auto">
              <a:xfrm>
                <a:off x="7770947" y="5946387"/>
                <a:ext cx="85725"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56" name="Rectangle 8"/>
              <p:cNvSpPr>
                <a:spLocks noChangeArrowheads="1"/>
              </p:cNvSpPr>
              <p:nvPr/>
            </p:nvSpPr>
            <p:spPr bwMode="auto">
              <a:xfrm>
                <a:off x="7574097" y="5946387"/>
                <a:ext cx="84138"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57" name="Rectangle 9"/>
              <p:cNvSpPr>
                <a:spLocks noChangeArrowheads="1"/>
              </p:cNvSpPr>
              <p:nvPr/>
            </p:nvSpPr>
            <p:spPr bwMode="auto">
              <a:xfrm>
                <a:off x="7988435" y="5946387"/>
                <a:ext cx="79375"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58" name="Rectangle 10"/>
              <p:cNvSpPr>
                <a:spLocks noChangeArrowheads="1"/>
              </p:cNvSpPr>
              <p:nvPr/>
            </p:nvSpPr>
            <p:spPr bwMode="auto">
              <a:xfrm>
                <a:off x="8199572" y="5946387"/>
                <a:ext cx="79375"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59" name="Rectangle 11"/>
              <p:cNvSpPr>
                <a:spLocks noChangeArrowheads="1"/>
              </p:cNvSpPr>
              <p:nvPr/>
            </p:nvSpPr>
            <p:spPr bwMode="auto">
              <a:xfrm>
                <a:off x="8410710" y="5946387"/>
                <a:ext cx="80963" cy="79375"/>
              </a:xfrm>
              <a:prstGeom prst="rect">
                <a:avLst/>
              </a:prstGeom>
              <a:solidFill>
                <a:schemeClr val="accent3"/>
              </a:solidFill>
              <a:ln>
                <a:noFill/>
              </a:ln>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60" name="Freeform 12"/>
              <p:cNvSpPr>
                <a:spLocks/>
              </p:cNvSpPr>
              <p:nvPr/>
            </p:nvSpPr>
            <p:spPr bwMode="auto">
              <a:xfrm>
                <a:off x="8115435" y="5073261"/>
                <a:ext cx="187325" cy="127000"/>
              </a:xfrm>
              <a:custGeom>
                <a:avLst/>
                <a:gdLst>
                  <a:gd name="T0" fmla="*/ 118 w 118"/>
                  <a:gd name="T1" fmla="*/ 80 h 80"/>
                  <a:gd name="T2" fmla="*/ 112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2"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61" name="Freeform 13"/>
              <p:cNvSpPr>
                <a:spLocks/>
              </p:cNvSpPr>
              <p:nvPr/>
            </p:nvSpPr>
            <p:spPr bwMode="auto">
              <a:xfrm>
                <a:off x="7696335" y="5073261"/>
                <a:ext cx="187325" cy="127000"/>
              </a:xfrm>
              <a:custGeom>
                <a:avLst/>
                <a:gdLst>
                  <a:gd name="T0" fmla="*/ 118 w 118"/>
                  <a:gd name="T1" fmla="*/ 80 h 80"/>
                  <a:gd name="T2" fmla="*/ 115 w 118"/>
                  <a:gd name="T3" fmla="*/ 0 h 80"/>
                  <a:gd name="T4" fmla="*/ 3 w 118"/>
                  <a:gd name="T5" fmla="*/ 0 h 80"/>
                  <a:gd name="T6" fmla="*/ 0 w 118"/>
                  <a:gd name="T7" fmla="*/ 80 h 80"/>
                  <a:gd name="T8" fmla="*/ 118 w 118"/>
                  <a:gd name="T9" fmla="*/ 80 h 80"/>
                </a:gdLst>
                <a:ahLst/>
                <a:cxnLst>
                  <a:cxn ang="0">
                    <a:pos x="T0" y="T1"/>
                  </a:cxn>
                  <a:cxn ang="0">
                    <a:pos x="T2" y="T3"/>
                  </a:cxn>
                  <a:cxn ang="0">
                    <a:pos x="T4" y="T5"/>
                  </a:cxn>
                  <a:cxn ang="0">
                    <a:pos x="T6" y="T7"/>
                  </a:cxn>
                  <a:cxn ang="0">
                    <a:pos x="T8" y="T9"/>
                  </a:cxn>
                </a:cxnLst>
                <a:rect l="0" t="0" r="r" b="b"/>
                <a:pathLst>
                  <a:path w="118" h="80">
                    <a:moveTo>
                      <a:pt x="118" y="80"/>
                    </a:moveTo>
                    <a:lnTo>
                      <a:pt x="115" y="0"/>
                    </a:lnTo>
                    <a:lnTo>
                      <a:pt x="3" y="0"/>
                    </a:lnTo>
                    <a:lnTo>
                      <a:pt x="0" y="80"/>
                    </a:lnTo>
                    <a:lnTo>
                      <a:pt x="118"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62" name="Freeform 14"/>
              <p:cNvSpPr>
                <a:spLocks/>
              </p:cNvSpPr>
              <p:nvPr/>
            </p:nvSpPr>
            <p:spPr bwMode="auto">
              <a:xfrm>
                <a:off x="8528185" y="5073261"/>
                <a:ext cx="188913" cy="127000"/>
              </a:xfrm>
              <a:custGeom>
                <a:avLst/>
                <a:gdLst>
                  <a:gd name="T0" fmla="*/ 119 w 119"/>
                  <a:gd name="T1" fmla="*/ 80 h 80"/>
                  <a:gd name="T2" fmla="*/ 116 w 119"/>
                  <a:gd name="T3" fmla="*/ 0 h 80"/>
                  <a:gd name="T4" fmla="*/ 6 w 119"/>
                  <a:gd name="T5" fmla="*/ 0 h 80"/>
                  <a:gd name="T6" fmla="*/ 0 w 119"/>
                  <a:gd name="T7" fmla="*/ 80 h 80"/>
                  <a:gd name="T8" fmla="*/ 119 w 119"/>
                  <a:gd name="T9" fmla="*/ 80 h 80"/>
                </a:gdLst>
                <a:ahLst/>
                <a:cxnLst>
                  <a:cxn ang="0">
                    <a:pos x="T0" y="T1"/>
                  </a:cxn>
                  <a:cxn ang="0">
                    <a:pos x="T2" y="T3"/>
                  </a:cxn>
                  <a:cxn ang="0">
                    <a:pos x="T4" y="T5"/>
                  </a:cxn>
                  <a:cxn ang="0">
                    <a:pos x="T6" y="T7"/>
                  </a:cxn>
                  <a:cxn ang="0">
                    <a:pos x="T8" y="T9"/>
                  </a:cxn>
                </a:cxnLst>
                <a:rect l="0" t="0" r="r" b="b"/>
                <a:pathLst>
                  <a:path w="119" h="80">
                    <a:moveTo>
                      <a:pt x="119" y="80"/>
                    </a:moveTo>
                    <a:lnTo>
                      <a:pt x="116" y="0"/>
                    </a:lnTo>
                    <a:lnTo>
                      <a:pt x="6" y="0"/>
                    </a:lnTo>
                    <a:lnTo>
                      <a:pt x="0" y="80"/>
                    </a:lnTo>
                    <a:lnTo>
                      <a:pt x="119" y="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63" name="Freeform 15"/>
              <p:cNvSpPr>
                <a:spLocks/>
              </p:cNvSpPr>
              <p:nvPr/>
            </p:nvSpPr>
            <p:spPr bwMode="auto">
              <a:xfrm>
                <a:off x="7667760" y="5218221"/>
                <a:ext cx="244475" cy="476250"/>
              </a:xfrm>
              <a:custGeom>
                <a:avLst/>
                <a:gdLst>
                  <a:gd name="T0" fmla="*/ 18 w 154"/>
                  <a:gd name="T1" fmla="*/ 0 h 300"/>
                  <a:gd name="T2" fmla="*/ 0 w 154"/>
                  <a:gd name="T3" fmla="*/ 300 h 300"/>
                  <a:gd name="T4" fmla="*/ 154 w 154"/>
                  <a:gd name="T5" fmla="*/ 300 h 300"/>
                  <a:gd name="T6" fmla="*/ 136 w 154"/>
                  <a:gd name="T7" fmla="*/ 0 h 300"/>
                  <a:gd name="T8" fmla="*/ 18 w 154"/>
                  <a:gd name="T9" fmla="*/ 0 h 300"/>
                </a:gdLst>
                <a:ahLst/>
                <a:cxnLst>
                  <a:cxn ang="0">
                    <a:pos x="T0" y="T1"/>
                  </a:cxn>
                  <a:cxn ang="0">
                    <a:pos x="T2" y="T3"/>
                  </a:cxn>
                  <a:cxn ang="0">
                    <a:pos x="T4" y="T5"/>
                  </a:cxn>
                  <a:cxn ang="0">
                    <a:pos x="T6" y="T7"/>
                  </a:cxn>
                  <a:cxn ang="0">
                    <a:pos x="T8" y="T9"/>
                  </a:cxn>
                </a:cxnLst>
                <a:rect l="0" t="0" r="r" b="b"/>
                <a:pathLst>
                  <a:path w="154" h="300">
                    <a:moveTo>
                      <a:pt x="18" y="0"/>
                    </a:moveTo>
                    <a:lnTo>
                      <a:pt x="0" y="300"/>
                    </a:lnTo>
                    <a:lnTo>
                      <a:pt x="154" y="300"/>
                    </a:lnTo>
                    <a:lnTo>
                      <a:pt x="136" y="0"/>
                    </a:lnTo>
                    <a:lnTo>
                      <a:pt x="1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64" name="Freeform 16"/>
              <p:cNvSpPr>
                <a:spLocks/>
              </p:cNvSpPr>
              <p:nvPr/>
            </p:nvSpPr>
            <p:spPr bwMode="auto">
              <a:xfrm>
                <a:off x="8505960" y="5218221"/>
                <a:ext cx="239713" cy="476250"/>
              </a:xfrm>
              <a:custGeom>
                <a:avLst/>
                <a:gdLst>
                  <a:gd name="T0" fmla="*/ 14 w 151"/>
                  <a:gd name="T1" fmla="*/ 0 h 300"/>
                  <a:gd name="T2" fmla="*/ 0 w 151"/>
                  <a:gd name="T3" fmla="*/ 300 h 300"/>
                  <a:gd name="T4" fmla="*/ 151 w 151"/>
                  <a:gd name="T5" fmla="*/ 300 h 300"/>
                  <a:gd name="T6" fmla="*/ 136 w 151"/>
                  <a:gd name="T7" fmla="*/ 0 h 300"/>
                  <a:gd name="T8" fmla="*/ 14 w 151"/>
                  <a:gd name="T9" fmla="*/ 0 h 300"/>
                </a:gdLst>
                <a:ahLst/>
                <a:cxnLst>
                  <a:cxn ang="0">
                    <a:pos x="T0" y="T1"/>
                  </a:cxn>
                  <a:cxn ang="0">
                    <a:pos x="T2" y="T3"/>
                  </a:cxn>
                  <a:cxn ang="0">
                    <a:pos x="T4" y="T5"/>
                  </a:cxn>
                  <a:cxn ang="0">
                    <a:pos x="T6" y="T7"/>
                  </a:cxn>
                  <a:cxn ang="0">
                    <a:pos x="T8" y="T9"/>
                  </a:cxn>
                </a:cxnLst>
                <a:rect l="0" t="0" r="r" b="b"/>
                <a:pathLst>
                  <a:path w="151" h="300">
                    <a:moveTo>
                      <a:pt x="14" y="0"/>
                    </a:moveTo>
                    <a:lnTo>
                      <a:pt x="0" y="300"/>
                    </a:lnTo>
                    <a:lnTo>
                      <a:pt x="151" y="300"/>
                    </a:lnTo>
                    <a:lnTo>
                      <a:pt x="136" y="0"/>
                    </a:lnTo>
                    <a:lnTo>
                      <a:pt x="1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sp>
            <p:nvSpPr>
              <p:cNvPr id="165" name="Freeform 17"/>
              <p:cNvSpPr>
                <a:spLocks/>
              </p:cNvSpPr>
              <p:nvPr/>
            </p:nvSpPr>
            <p:spPr bwMode="auto">
              <a:xfrm>
                <a:off x="8086860" y="5218221"/>
                <a:ext cx="239713" cy="476250"/>
              </a:xfrm>
              <a:custGeom>
                <a:avLst/>
                <a:gdLst>
                  <a:gd name="T0" fmla="*/ 15 w 151"/>
                  <a:gd name="T1" fmla="*/ 0 h 300"/>
                  <a:gd name="T2" fmla="*/ 0 w 151"/>
                  <a:gd name="T3" fmla="*/ 300 h 300"/>
                  <a:gd name="T4" fmla="*/ 151 w 151"/>
                  <a:gd name="T5" fmla="*/ 300 h 300"/>
                  <a:gd name="T6" fmla="*/ 136 w 151"/>
                  <a:gd name="T7" fmla="*/ 0 h 300"/>
                  <a:gd name="T8" fmla="*/ 15 w 151"/>
                  <a:gd name="T9" fmla="*/ 0 h 300"/>
                </a:gdLst>
                <a:ahLst/>
                <a:cxnLst>
                  <a:cxn ang="0">
                    <a:pos x="T0" y="T1"/>
                  </a:cxn>
                  <a:cxn ang="0">
                    <a:pos x="T2" y="T3"/>
                  </a:cxn>
                  <a:cxn ang="0">
                    <a:pos x="T4" y="T5"/>
                  </a:cxn>
                  <a:cxn ang="0">
                    <a:pos x="T6" y="T7"/>
                  </a:cxn>
                  <a:cxn ang="0">
                    <a:pos x="T8" y="T9"/>
                  </a:cxn>
                </a:cxnLst>
                <a:rect l="0" t="0" r="r" b="b"/>
                <a:pathLst>
                  <a:path w="151" h="300">
                    <a:moveTo>
                      <a:pt x="15" y="0"/>
                    </a:moveTo>
                    <a:lnTo>
                      <a:pt x="0" y="300"/>
                    </a:lnTo>
                    <a:lnTo>
                      <a:pt x="151" y="300"/>
                    </a:lnTo>
                    <a:lnTo>
                      <a:pt x="136" y="0"/>
                    </a:lnTo>
                    <a:lnTo>
                      <a:pt x="1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5" rIns="93234" bIns="46615" numCol="1" anchor="t" anchorCtr="0" compatLnSpc="1">
                <a:prstTxWarp prst="textNoShape">
                  <a:avLst/>
                </a:prstTxWarp>
              </a:bodyPr>
              <a:lstStyle/>
              <a:p>
                <a:pPr defTabSz="1036161"/>
                <a:endParaRPr lang="en-US" sz="1801">
                  <a:solidFill>
                    <a:srgbClr val="000000"/>
                  </a:solidFill>
                  <a:latin typeface="Segoe UI"/>
                </a:endParaRPr>
              </a:p>
            </p:txBody>
          </p:sp>
        </p:grpSp>
        <p:grpSp>
          <p:nvGrpSpPr>
            <p:cNvPr id="134" name="Group 133"/>
            <p:cNvGrpSpPr>
              <a:grpSpLocks noChangeAspect="1"/>
            </p:cNvGrpSpPr>
            <p:nvPr/>
          </p:nvGrpSpPr>
          <p:grpSpPr>
            <a:xfrm>
              <a:off x="6821330" y="2396433"/>
              <a:ext cx="1982891" cy="773241"/>
              <a:chOff x="2548347" y="703664"/>
              <a:chExt cx="5233450" cy="2040818"/>
            </a:xfrm>
          </p:grpSpPr>
          <p:grpSp>
            <p:nvGrpSpPr>
              <p:cNvPr id="142" name="Group 141"/>
              <p:cNvGrpSpPr/>
              <p:nvPr/>
            </p:nvGrpSpPr>
            <p:grpSpPr>
              <a:xfrm>
                <a:off x="2548347" y="703665"/>
                <a:ext cx="3994484" cy="2040817"/>
                <a:chOff x="-1078184" y="441993"/>
                <a:chExt cx="3994484" cy="2040817"/>
              </a:xfrm>
            </p:grpSpPr>
            <p:grpSp>
              <p:nvGrpSpPr>
                <p:cNvPr id="147" name="Group 146"/>
                <p:cNvGrpSpPr/>
                <p:nvPr/>
              </p:nvGrpSpPr>
              <p:grpSpPr>
                <a:xfrm>
                  <a:off x="-1078184" y="441993"/>
                  <a:ext cx="3994484" cy="2040817"/>
                  <a:chOff x="-1078184" y="441993"/>
                  <a:chExt cx="3994484" cy="2040817"/>
                </a:xfrm>
              </p:grpSpPr>
              <p:sp>
                <p:nvSpPr>
                  <p:cNvPr id="150" name="Rectangle: Rounded Corners 149"/>
                  <p:cNvSpPr/>
                  <p:nvPr/>
                </p:nvSpPr>
                <p:spPr bwMode="auto">
                  <a:xfrm>
                    <a:off x="-1078184" y="441993"/>
                    <a:ext cx="3994484" cy="2040817"/>
                  </a:xfrm>
                  <a:prstGeom prst="roundRect">
                    <a:avLst>
                      <a:gd name="adj" fmla="val 12422"/>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Freeform: Shape 150"/>
                  <p:cNvSpPr/>
                  <p:nvPr/>
                </p:nvSpPr>
                <p:spPr bwMode="auto">
                  <a:xfrm>
                    <a:off x="-1078184" y="1462402"/>
                    <a:ext cx="3994484" cy="102040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8" name="Freeform: Shape 147"/>
                <p:cNvSpPr>
                  <a:spLocks noChangeAspect="1"/>
                </p:cNvSpPr>
                <p:nvPr/>
              </p:nvSpPr>
              <p:spPr bwMode="auto">
                <a:xfrm>
                  <a:off x="-847504" y="732537"/>
                  <a:ext cx="3533124" cy="486806"/>
                </a:xfrm>
                <a:custGeom>
                  <a:avLst/>
                  <a:gdLst>
                    <a:gd name="connsiteX0" fmla="*/ 2444246 w 3944117"/>
                    <a:gd name="connsiteY0" fmla="*/ 298020 h 486806"/>
                    <a:gd name="connsiteX1" fmla="*/ 3129369 w 3944117"/>
                    <a:gd name="connsiteY1" fmla="*/ 298020 h 486806"/>
                    <a:gd name="connsiteX2" fmla="*/ 3129369 w 3944117"/>
                    <a:gd name="connsiteY2" fmla="*/ 486806 h 486806"/>
                    <a:gd name="connsiteX3" fmla="*/ 2444246 w 3944117"/>
                    <a:gd name="connsiteY3" fmla="*/ 486806 h 486806"/>
                    <a:gd name="connsiteX4" fmla="*/ 1629497 w 3944117"/>
                    <a:gd name="connsiteY4" fmla="*/ 298020 h 486806"/>
                    <a:gd name="connsiteX5" fmla="*/ 2314620 w 3944117"/>
                    <a:gd name="connsiteY5" fmla="*/ 298020 h 486806"/>
                    <a:gd name="connsiteX6" fmla="*/ 2314620 w 3944117"/>
                    <a:gd name="connsiteY6" fmla="*/ 486806 h 486806"/>
                    <a:gd name="connsiteX7" fmla="*/ 1629497 w 3944117"/>
                    <a:gd name="connsiteY7" fmla="*/ 486806 h 486806"/>
                    <a:gd name="connsiteX8" fmla="*/ 814748 w 3944117"/>
                    <a:gd name="connsiteY8" fmla="*/ 298020 h 486806"/>
                    <a:gd name="connsiteX9" fmla="*/ 1499871 w 3944117"/>
                    <a:gd name="connsiteY9" fmla="*/ 298020 h 486806"/>
                    <a:gd name="connsiteX10" fmla="*/ 1499871 w 3944117"/>
                    <a:gd name="connsiteY10" fmla="*/ 486806 h 486806"/>
                    <a:gd name="connsiteX11" fmla="*/ 814748 w 3944117"/>
                    <a:gd name="connsiteY11" fmla="*/ 486806 h 486806"/>
                    <a:gd name="connsiteX12" fmla="*/ 3258994 w 3944117"/>
                    <a:gd name="connsiteY12" fmla="*/ 133687 h 486806"/>
                    <a:gd name="connsiteX13" fmla="*/ 3944117 w 3944117"/>
                    <a:gd name="connsiteY13" fmla="*/ 133687 h 486806"/>
                    <a:gd name="connsiteX14" fmla="*/ 3944117 w 3944117"/>
                    <a:gd name="connsiteY14" fmla="*/ 322473 h 486806"/>
                    <a:gd name="connsiteX15" fmla="*/ 3258994 w 3944117"/>
                    <a:gd name="connsiteY15" fmla="*/ 322473 h 486806"/>
                    <a:gd name="connsiteX16" fmla="*/ 0 w 3944117"/>
                    <a:gd name="connsiteY16" fmla="*/ 133687 h 486806"/>
                    <a:gd name="connsiteX17" fmla="*/ 685123 w 3944117"/>
                    <a:gd name="connsiteY17" fmla="*/ 133687 h 486806"/>
                    <a:gd name="connsiteX18" fmla="*/ 685123 w 3944117"/>
                    <a:gd name="connsiteY18" fmla="*/ 322473 h 486806"/>
                    <a:gd name="connsiteX19" fmla="*/ 0 w 3944117"/>
                    <a:gd name="connsiteY19" fmla="*/ 322473 h 486806"/>
                    <a:gd name="connsiteX20" fmla="*/ 2444246 w 3944117"/>
                    <a:gd name="connsiteY20" fmla="*/ 0 h 486806"/>
                    <a:gd name="connsiteX21" fmla="*/ 3129369 w 3944117"/>
                    <a:gd name="connsiteY21" fmla="*/ 0 h 486806"/>
                    <a:gd name="connsiteX22" fmla="*/ 3129369 w 3944117"/>
                    <a:gd name="connsiteY22" fmla="*/ 188786 h 486806"/>
                    <a:gd name="connsiteX23" fmla="*/ 2444246 w 3944117"/>
                    <a:gd name="connsiteY23" fmla="*/ 188786 h 486806"/>
                    <a:gd name="connsiteX24" fmla="*/ 1629497 w 3944117"/>
                    <a:gd name="connsiteY24" fmla="*/ 0 h 486806"/>
                    <a:gd name="connsiteX25" fmla="*/ 2314620 w 3944117"/>
                    <a:gd name="connsiteY25" fmla="*/ 0 h 486806"/>
                    <a:gd name="connsiteX26" fmla="*/ 2314620 w 3944117"/>
                    <a:gd name="connsiteY26" fmla="*/ 188786 h 486806"/>
                    <a:gd name="connsiteX27" fmla="*/ 1629497 w 3944117"/>
                    <a:gd name="connsiteY27" fmla="*/ 188786 h 486806"/>
                    <a:gd name="connsiteX28" fmla="*/ 814748 w 3944117"/>
                    <a:gd name="connsiteY28" fmla="*/ 0 h 486806"/>
                    <a:gd name="connsiteX29" fmla="*/ 1499871 w 3944117"/>
                    <a:gd name="connsiteY29" fmla="*/ 0 h 486806"/>
                    <a:gd name="connsiteX30" fmla="*/ 1499871 w 3944117"/>
                    <a:gd name="connsiteY30" fmla="*/ 188786 h 486806"/>
                    <a:gd name="connsiteX31" fmla="*/ 814748 w 3944117"/>
                    <a:gd name="connsiteY31" fmla="*/ 188786 h 48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44117" h="486806">
                      <a:moveTo>
                        <a:pt x="2444246" y="298020"/>
                      </a:moveTo>
                      <a:lnTo>
                        <a:pt x="3129369" y="298020"/>
                      </a:lnTo>
                      <a:lnTo>
                        <a:pt x="3129369" y="486806"/>
                      </a:lnTo>
                      <a:lnTo>
                        <a:pt x="2444246" y="486806"/>
                      </a:lnTo>
                      <a:close/>
                      <a:moveTo>
                        <a:pt x="1629497" y="298020"/>
                      </a:moveTo>
                      <a:lnTo>
                        <a:pt x="2314620" y="298020"/>
                      </a:lnTo>
                      <a:lnTo>
                        <a:pt x="2314620" y="486806"/>
                      </a:lnTo>
                      <a:lnTo>
                        <a:pt x="1629497" y="486806"/>
                      </a:lnTo>
                      <a:close/>
                      <a:moveTo>
                        <a:pt x="814748" y="298020"/>
                      </a:moveTo>
                      <a:lnTo>
                        <a:pt x="1499871" y="298020"/>
                      </a:lnTo>
                      <a:lnTo>
                        <a:pt x="1499871" y="486806"/>
                      </a:lnTo>
                      <a:lnTo>
                        <a:pt x="814748" y="486806"/>
                      </a:lnTo>
                      <a:close/>
                      <a:moveTo>
                        <a:pt x="3258994" y="133687"/>
                      </a:moveTo>
                      <a:lnTo>
                        <a:pt x="3944117" y="133687"/>
                      </a:lnTo>
                      <a:lnTo>
                        <a:pt x="3944117" y="322473"/>
                      </a:lnTo>
                      <a:lnTo>
                        <a:pt x="3258994" y="322473"/>
                      </a:lnTo>
                      <a:close/>
                      <a:moveTo>
                        <a:pt x="0" y="133687"/>
                      </a:moveTo>
                      <a:lnTo>
                        <a:pt x="685123" y="133687"/>
                      </a:lnTo>
                      <a:lnTo>
                        <a:pt x="685123" y="322473"/>
                      </a:lnTo>
                      <a:lnTo>
                        <a:pt x="0" y="322473"/>
                      </a:lnTo>
                      <a:close/>
                      <a:moveTo>
                        <a:pt x="2444246" y="0"/>
                      </a:moveTo>
                      <a:lnTo>
                        <a:pt x="3129369" y="0"/>
                      </a:lnTo>
                      <a:lnTo>
                        <a:pt x="3129369" y="188786"/>
                      </a:lnTo>
                      <a:lnTo>
                        <a:pt x="2444246" y="188786"/>
                      </a:lnTo>
                      <a:close/>
                      <a:moveTo>
                        <a:pt x="1629497" y="0"/>
                      </a:moveTo>
                      <a:lnTo>
                        <a:pt x="2314620" y="0"/>
                      </a:lnTo>
                      <a:lnTo>
                        <a:pt x="2314620" y="188786"/>
                      </a:lnTo>
                      <a:lnTo>
                        <a:pt x="1629497" y="188786"/>
                      </a:lnTo>
                      <a:close/>
                      <a:moveTo>
                        <a:pt x="814748" y="0"/>
                      </a:moveTo>
                      <a:lnTo>
                        <a:pt x="1499871" y="0"/>
                      </a:lnTo>
                      <a:lnTo>
                        <a:pt x="1499871" y="188786"/>
                      </a:lnTo>
                      <a:lnTo>
                        <a:pt x="814748" y="188786"/>
                      </a:lnTo>
                      <a:close/>
                    </a:path>
                  </a:pathLst>
                </a:cu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Freeform: Shape 148"/>
                <p:cNvSpPr/>
                <p:nvPr/>
              </p:nvSpPr>
              <p:spPr bwMode="auto">
                <a:xfrm>
                  <a:off x="-556444" y="1592551"/>
                  <a:ext cx="2617448" cy="674684"/>
                </a:xfrm>
                <a:custGeom>
                  <a:avLst/>
                  <a:gdLst>
                    <a:gd name="connsiteX0" fmla="*/ 2068808 w 2617448"/>
                    <a:gd name="connsiteY0" fmla="*/ 380438 h 674684"/>
                    <a:gd name="connsiteX1" fmla="*/ 2617448 w 2617448"/>
                    <a:gd name="connsiteY1" fmla="*/ 380438 h 674684"/>
                    <a:gd name="connsiteX2" fmla="*/ 2617448 w 2617448"/>
                    <a:gd name="connsiteY2" fmla="*/ 673464 h 674684"/>
                    <a:gd name="connsiteX3" fmla="*/ 2068808 w 2617448"/>
                    <a:gd name="connsiteY3" fmla="*/ 673464 h 674684"/>
                    <a:gd name="connsiteX4" fmla="*/ 1349345 w 2617448"/>
                    <a:gd name="connsiteY4" fmla="*/ 138486 h 674684"/>
                    <a:gd name="connsiteX5" fmla="*/ 1353294 w 2617448"/>
                    <a:gd name="connsiteY5" fmla="*/ 151968 h 674684"/>
                    <a:gd name="connsiteX6" fmla="*/ 1622041 w 2617448"/>
                    <a:gd name="connsiteY6" fmla="*/ 227359 h 674684"/>
                    <a:gd name="connsiteX7" fmla="*/ 1890788 w 2617448"/>
                    <a:gd name="connsiteY7" fmla="*/ 151968 h 674684"/>
                    <a:gd name="connsiteX8" fmla="*/ 1894737 w 2617448"/>
                    <a:gd name="connsiteY8" fmla="*/ 138486 h 674684"/>
                    <a:gd name="connsiteX9" fmla="*/ 1896361 w 2617448"/>
                    <a:gd name="connsiteY9" fmla="*/ 144715 h 674684"/>
                    <a:gd name="connsiteX10" fmla="*/ 1896361 w 2617448"/>
                    <a:gd name="connsiteY10" fmla="*/ 568665 h 674684"/>
                    <a:gd name="connsiteX11" fmla="*/ 1622041 w 2617448"/>
                    <a:gd name="connsiteY11" fmla="*/ 674684 h 674684"/>
                    <a:gd name="connsiteX12" fmla="*/ 1515273 w 2617448"/>
                    <a:gd name="connsiteY12" fmla="*/ 666356 h 674684"/>
                    <a:gd name="connsiteX13" fmla="*/ 1347721 w 2617448"/>
                    <a:gd name="connsiteY13" fmla="*/ 568665 h 674684"/>
                    <a:gd name="connsiteX14" fmla="*/ 1347721 w 2617448"/>
                    <a:gd name="connsiteY14" fmla="*/ 144715 h 674684"/>
                    <a:gd name="connsiteX15" fmla="*/ 2068808 w 2617448"/>
                    <a:gd name="connsiteY15" fmla="*/ 0 h 674684"/>
                    <a:gd name="connsiteX16" fmla="*/ 2617448 w 2617448"/>
                    <a:gd name="connsiteY16" fmla="*/ 0 h 674684"/>
                    <a:gd name="connsiteX17" fmla="*/ 2617448 w 2617448"/>
                    <a:gd name="connsiteY17" fmla="*/ 324360 h 674684"/>
                    <a:gd name="connsiteX18" fmla="*/ 2068808 w 2617448"/>
                    <a:gd name="connsiteY18" fmla="*/ 324360 h 674684"/>
                    <a:gd name="connsiteX19" fmla="*/ 1622041 w 2617448"/>
                    <a:gd name="connsiteY19" fmla="*/ 0 h 674684"/>
                    <a:gd name="connsiteX20" fmla="*/ 1890787 w 2617448"/>
                    <a:gd name="connsiteY20" fmla="*/ 84646 h 674684"/>
                    <a:gd name="connsiteX21" fmla="*/ 1894737 w 2617448"/>
                    <a:gd name="connsiteY21" fmla="*/ 99790 h 674684"/>
                    <a:gd name="connsiteX22" fmla="*/ 1890788 w 2617448"/>
                    <a:gd name="connsiteY22" fmla="*/ 113272 h 674684"/>
                    <a:gd name="connsiteX23" fmla="*/ 1622041 w 2617448"/>
                    <a:gd name="connsiteY23" fmla="*/ 188663 h 674684"/>
                    <a:gd name="connsiteX24" fmla="*/ 1353294 w 2617448"/>
                    <a:gd name="connsiteY24" fmla="*/ 113272 h 674684"/>
                    <a:gd name="connsiteX25" fmla="*/ 1349345 w 2617448"/>
                    <a:gd name="connsiteY25" fmla="*/ 99790 h 674684"/>
                    <a:gd name="connsiteX26" fmla="*/ 1353295 w 2617448"/>
                    <a:gd name="connsiteY26" fmla="*/ 84646 h 674684"/>
                    <a:gd name="connsiteX27" fmla="*/ 1622041 w 2617448"/>
                    <a:gd name="connsiteY27" fmla="*/ 0 h 674684"/>
                    <a:gd name="connsiteX28" fmla="*/ 654731 w 2617448"/>
                    <a:gd name="connsiteY28" fmla="*/ 0 h 674684"/>
                    <a:gd name="connsiteX29" fmla="*/ 1203371 w 2617448"/>
                    <a:gd name="connsiteY29" fmla="*/ 0 h 674684"/>
                    <a:gd name="connsiteX30" fmla="*/ 1203371 w 2617448"/>
                    <a:gd name="connsiteY30" fmla="*/ 673464 h 674684"/>
                    <a:gd name="connsiteX31" fmla="*/ 654731 w 2617448"/>
                    <a:gd name="connsiteY31" fmla="*/ 673464 h 674684"/>
                    <a:gd name="connsiteX32" fmla="*/ 0 w 2617448"/>
                    <a:gd name="connsiteY32" fmla="*/ 0 h 674684"/>
                    <a:gd name="connsiteX33" fmla="*/ 548640 w 2617448"/>
                    <a:gd name="connsiteY33" fmla="*/ 0 h 674684"/>
                    <a:gd name="connsiteX34" fmla="*/ 548640 w 2617448"/>
                    <a:gd name="connsiteY34" fmla="*/ 673464 h 674684"/>
                    <a:gd name="connsiteX35" fmla="*/ 0 w 2617448"/>
                    <a:gd name="connsiteY35" fmla="*/ 673464 h 67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7448" h="674684">
                      <a:moveTo>
                        <a:pt x="2068808" y="380438"/>
                      </a:moveTo>
                      <a:lnTo>
                        <a:pt x="2617448" y="380438"/>
                      </a:lnTo>
                      <a:lnTo>
                        <a:pt x="2617448" y="673464"/>
                      </a:lnTo>
                      <a:lnTo>
                        <a:pt x="2068808" y="673464"/>
                      </a:lnTo>
                      <a:close/>
                      <a:moveTo>
                        <a:pt x="1349345" y="138486"/>
                      </a:moveTo>
                      <a:lnTo>
                        <a:pt x="1353294" y="151968"/>
                      </a:lnTo>
                      <a:cubicBezTo>
                        <a:pt x="1378874" y="194994"/>
                        <a:pt x="1489476" y="227359"/>
                        <a:pt x="1622041" y="227359"/>
                      </a:cubicBezTo>
                      <a:cubicBezTo>
                        <a:pt x="1754606" y="227359"/>
                        <a:pt x="1865209" y="194994"/>
                        <a:pt x="1890788" y="151968"/>
                      </a:cubicBezTo>
                      <a:lnTo>
                        <a:pt x="1894737" y="138486"/>
                      </a:lnTo>
                      <a:lnTo>
                        <a:pt x="1896361" y="144715"/>
                      </a:lnTo>
                      <a:lnTo>
                        <a:pt x="1896361" y="568665"/>
                      </a:lnTo>
                      <a:cubicBezTo>
                        <a:pt x="1896361" y="627240"/>
                        <a:pt x="1773521" y="674684"/>
                        <a:pt x="1622041" y="674684"/>
                      </a:cubicBezTo>
                      <a:cubicBezTo>
                        <a:pt x="1584171" y="674684"/>
                        <a:pt x="1548091" y="671719"/>
                        <a:pt x="1515273" y="666356"/>
                      </a:cubicBezTo>
                      <a:cubicBezTo>
                        <a:pt x="1416819" y="650266"/>
                        <a:pt x="1347721" y="612596"/>
                        <a:pt x="1347721" y="568665"/>
                      </a:cubicBezTo>
                      <a:lnTo>
                        <a:pt x="1347721" y="144715"/>
                      </a:lnTo>
                      <a:close/>
                      <a:moveTo>
                        <a:pt x="2068808" y="0"/>
                      </a:moveTo>
                      <a:lnTo>
                        <a:pt x="2617448" y="0"/>
                      </a:lnTo>
                      <a:lnTo>
                        <a:pt x="2617448" y="324360"/>
                      </a:lnTo>
                      <a:lnTo>
                        <a:pt x="2068808" y="324360"/>
                      </a:lnTo>
                      <a:close/>
                      <a:moveTo>
                        <a:pt x="1622041" y="0"/>
                      </a:moveTo>
                      <a:cubicBezTo>
                        <a:pt x="1754586" y="0"/>
                        <a:pt x="1865204" y="36324"/>
                        <a:pt x="1890787" y="84646"/>
                      </a:cubicBezTo>
                      <a:lnTo>
                        <a:pt x="1894737" y="99790"/>
                      </a:lnTo>
                      <a:lnTo>
                        <a:pt x="1890788" y="113272"/>
                      </a:lnTo>
                      <a:cubicBezTo>
                        <a:pt x="1865209" y="156298"/>
                        <a:pt x="1754606" y="188663"/>
                        <a:pt x="1622041" y="188663"/>
                      </a:cubicBezTo>
                      <a:cubicBezTo>
                        <a:pt x="1489476" y="188663"/>
                        <a:pt x="1378874" y="156298"/>
                        <a:pt x="1353294" y="113272"/>
                      </a:cubicBezTo>
                      <a:lnTo>
                        <a:pt x="1349345" y="99790"/>
                      </a:lnTo>
                      <a:lnTo>
                        <a:pt x="1353295" y="84646"/>
                      </a:lnTo>
                      <a:cubicBezTo>
                        <a:pt x="1378879" y="36324"/>
                        <a:pt x="1489497" y="0"/>
                        <a:pt x="1622041" y="0"/>
                      </a:cubicBezTo>
                      <a:close/>
                      <a:moveTo>
                        <a:pt x="654731" y="0"/>
                      </a:moveTo>
                      <a:lnTo>
                        <a:pt x="1203371" y="0"/>
                      </a:lnTo>
                      <a:lnTo>
                        <a:pt x="1203371" y="673464"/>
                      </a:lnTo>
                      <a:lnTo>
                        <a:pt x="654731" y="673464"/>
                      </a:lnTo>
                      <a:close/>
                      <a:moveTo>
                        <a:pt x="0" y="0"/>
                      </a:moveTo>
                      <a:lnTo>
                        <a:pt x="548640" y="0"/>
                      </a:lnTo>
                      <a:lnTo>
                        <a:pt x="548640" y="673464"/>
                      </a:lnTo>
                      <a:lnTo>
                        <a:pt x="0" y="6734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3" name="Group 142"/>
              <p:cNvGrpSpPr/>
              <p:nvPr/>
            </p:nvGrpSpPr>
            <p:grpSpPr>
              <a:xfrm>
                <a:off x="6833891" y="703664"/>
                <a:ext cx="947906" cy="2040817"/>
                <a:chOff x="10229535" y="-1529901"/>
                <a:chExt cx="1825831" cy="3647549"/>
              </a:xfrm>
            </p:grpSpPr>
            <p:sp>
              <p:nvSpPr>
                <p:cNvPr id="144" name="Rectangle 143"/>
                <p:cNvSpPr/>
                <p:nvPr/>
              </p:nvSpPr>
              <p:spPr>
                <a:xfrm>
                  <a:off x="10229535" y="-1529901"/>
                  <a:ext cx="1825831" cy="3647549"/>
                </a:xfrm>
                <a:prstGeom prst="rect">
                  <a:avLst/>
                </a:prstGeom>
                <a:solidFill>
                  <a:schemeClr val="accent5"/>
                </a:solidFill>
                <a:ln w="19050" cap="flat" cmpd="sng" algn="ctr">
                  <a:noFill/>
                  <a:prstDash val="solid"/>
                </a:ln>
                <a:effectLst/>
              </p:spPr>
              <p:txBody>
                <a:bodyPr rtlCol="0" anchor="t"/>
                <a:lstStyle/>
                <a:p>
                  <a:pPr algn="ctr" defTabSz="913329">
                    <a:defRPr/>
                  </a:pPr>
                  <a:endParaRPr lang="en-US" sz="2000" kern="0">
                    <a:solidFill>
                      <a:srgbClr val="505050"/>
                    </a:solidFill>
                    <a:latin typeface="Segoe UI Light"/>
                  </a:endParaRPr>
                </a:p>
              </p:txBody>
            </p:sp>
            <p:sp>
              <p:nvSpPr>
                <p:cNvPr id="145" name="Rectangle 144"/>
                <p:cNvSpPr/>
                <p:nvPr/>
              </p:nvSpPr>
              <p:spPr>
                <a:xfrm>
                  <a:off x="10465739" y="1021103"/>
                  <a:ext cx="1362048" cy="6619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ectangle 145"/>
                <p:cNvSpPr/>
                <p:nvPr/>
              </p:nvSpPr>
              <p:spPr>
                <a:xfrm>
                  <a:off x="10465736" y="80738"/>
                  <a:ext cx="1362050" cy="6619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7" tIns="149175" rIns="186467" bIns="149175" numCol="1" spcCol="0" rtlCol="0" fromWordArt="0" anchor="t" anchorCtr="0" forceAA="0" compatLnSpc="1">
                  <a:prstTxWarp prst="textNoShape">
                    <a:avLst/>
                  </a:prstTxWarp>
                  <a:noAutofit/>
                </a:bodyPr>
                <a:lstStyle/>
                <a:p>
                  <a:pPr algn="ctr" defTabSz="950645"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135" name="Straight Arrow Connector 134"/>
            <p:cNvCxnSpPr/>
            <p:nvPr/>
          </p:nvCxnSpPr>
          <p:spPr>
            <a:xfrm flipH="1">
              <a:off x="8845916" y="2820270"/>
              <a:ext cx="448879" cy="1"/>
            </a:xfrm>
            <a:prstGeom prst="straightConnector1">
              <a:avLst/>
            </a:prstGeom>
            <a:ln w="12700">
              <a:solidFill>
                <a:schemeClr val="bg1">
                  <a:lumMod val="5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6" name="Group 135"/>
            <p:cNvGrpSpPr>
              <a:grpSpLocks noChangeAspect="1"/>
            </p:cNvGrpSpPr>
            <p:nvPr/>
          </p:nvGrpSpPr>
          <p:grpSpPr>
            <a:xfrm>
              <a:off x="8359497" y="2146950"/>
              <a:ext cx="524989" cy="524989"/>
              <a:chOff x="5652683" y="1636246"/>
              <a:chExt cx="3791758" cy="3791758"/>
            </a:xfrm>
          </p:grpSpPr>
          <p:sp>
            <p:nvSpPr>
              <p:cNvPr id="137" name="Oval 136"/>
              <p:cNvSpPr/>
              <p:nvPr/>
            </p:nvSpPr>
            <p:spPr>
              <a:xfrm>
                <a:off x="5652683" y="1636246"/>
                <a:ext cx="3791758" cy="379175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138" name="Oval 137"/>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139" name="Freeform 48"/>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140" name="Rounded Rectangle 49"/>
              <p:cNvSpPr/>
              <p:nvPr/>
            </p:nvSpPr>
            <p:spPr>
              <a:xfrm>
                <a:off x="7498946" y="3360193"/>
                <a:ext cx="1447800" cy="29087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sp>
            <p:nvSpPr>
              <p:cNvPr id="141" name="Oval 140"/>
              <p:cNvSpPr/>
              <p:nvPr/>
            </p:nvSpPr>
            <p:spPr>
              <a:xfrm>
                <a:off x="7294564" y="3236912"/>
                <a:ext cx="546099" cy="54609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36161"/>
                <a:endParaRPr lang="en-US" sz="1801">
                  <a:solidFill>
                    <a:srgbClr val="FFFFFF"/>
                  </a:solidFill>
                  <a:latin typeface="Segoe UI"/>
                </a:endParaRPr>
              </a:p>
            </p:txBody>
          </p:sp>
        </p:grpSp>
      </p:grpSp>
      <p:sp>
        <p:nvSpPr>
          <p:cNvPr id="6" name="Right Brace 5">
            <a:extLst>
              <a:ext uri="{FF2B5EF4-FFF2-40B4-BE49-F238E27FC236}">
                <a16:creationId xmlns:a16="http://schemas.microsoft.com/office/drawing/2014/main" id="{A137A732-E4B3-47B3-AFFD-D45CD295F370}"/>
              </a:ext>
            </a:extLst>
          </p:cNvPr>
          <p:cNvSpPr/>
          <p:nvPr/>
        </p:nvSpPr>
        <p:spPr>
          <a:xfrm rot="5400000">
            <a:off x="6155258" y="349370"/>
            <a:ext cx="314618" cy="11727282"/>
          </a:xfrm>
          <a:prstGeom prst="rightBrac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036161"/>
            <a:endParaRPr lang="en-US" sz="1801">
              <a:solidFill>
                <a:srgbClr val="000000"/>
              </a:solidFill>
              <a:latin typeface="Segoe UI"/>
            </a:endParaRPr>
          </a:p>
        </p:txBody>
      </p:sp>
      <p:sp>
        <p:nvSpPr>
          <p:cNvPr id="8" name="Rectangle 7">
            <a:extLst>
              <a:ext uri="{FF2B5EF4-FFF2-40B4-BE49-F238E27FC236}">
                <a16:creationId xmlns:a16="http://schemas.microsoft.com/office/drawing/2014/main" id="{5D731875-BECC-4617-B65D-7089DDD3D0FE}"/>
              </a:ext>
            </a:extLst>
          </p:cNvPr>
          <p:cNvSpPr/>
          <p:nvPr/>
        </p:nvSpPr>
        <p:spPr>
          <a:xfrm>
            <a:off x="5185946" y="6403628"/>
            <a:ext cx="2249334" cy="544444"/>
          </a:xfrm>
          <a:prstGeom prst="rect">
            <a:avLst/>
          </a:prstGeom>
        </p:spPr>
        <p:txBody>
          <a:bodyPr wrap="none">
            <a:spAutoFit/>
          </a:bodyPr>
          <a:lstStyle/>
          <a:p>
            <a:pPr defTabSz="932186">
              <a:lnSpc>
                <a:spcPct val="90000"/>
              </a:lnSpc>
              <a:spcBef>
                <a:spcPts val="2448"/>
              </a:spcBef>
              <a:buSzPct val="90000"/>
            </a:pPr>
            <a:r>
              <a:rPr lang="en-US" sz="3264">
                <a:solidFill>
                  <a:srgbClr val="2F2F2F"/>
                </a:solidFill>
                <a:latin typeface="Segoe UI Light"/>
              </a:rPr>
              <a:t>Consistency</a:t>
            </a:r>
          </a:p>
        </p:txBody>
      </p:sp>
      <p:sp>
        <p:nvSpPr>
          <p:cNvPr id="117" name="Rectangle 116">
            <a:extLst>
              <a:ext uri="{FF2B5EF4-FFF2-40B4-BE49-F238E27FC236}">
                <a16:creationId xmlns:a16="http://schemas.microsoft.com/office/drawing/2014/main" id="{EFA68DD0-8CD2-46A0-9495-C9DB0A6CC10E}"/>
              </a:ext>
            </a:extLst>
          </p:cNvPr>
          <p:cNvSpPr/>
          <p:nvPr/>
        </p:nvSpPr>
        <p:spPr bwMode="auto">
          <a:xfrm>
            <a:off x="7248505" y="-2814558"/>
            <a:ext cx="3418528" cy="21683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7" tIns="146262" rIns="182827" bIns="146262" numCol="1" spcCol="0" rtlCol="0" fromWordArt="0" anchor="t" anchorCtr="0" forceAA="0" compatLnSpc="1">
            <a:prstTxWarp prst="textNoShape">
              <a:avLst/>
            </a:prstTxWarp>
            <a:noAutofit/>
          </a:bodyPr>
          <a:lstStyle/>
          <a:p>
            <a:pPr algn="ctr" defTabSz="932096" fontAlgn="base">
              <a:lnSpc>
                <a:spcPct val="90000"/>
              </a:lnSpc>
              <a:spcBef>
                <a:spcPct val="0"/>
              </a:spcBef>
              <a:spcAft>
                <a:spcPct val="0"/>
              </a:spcAft>
            </a:pPr>
            <a:r>
              <a:rPr lang="en-US" sz="2400">
                <a:gradFill>
                  <a:gsLst>
                    <a:gs pos="0">
                      <a:srgbClr val="FFFFFF"/>
                    </a:gs>
                    <a:gs pos="100000">
                      <a:srgbClr val="FFFFFF"/>
                    </a:gs>
                  </a:gsLst>
                  <a:lin ang="5400000" scaled="0"/>
                </a:gradFill>
                <a:latin typeface="Segoe UI"/>
                <a:ea typeface="Segoe UI" pitchFamily="34" charset="0"/>
                <a:cs typeface="Segoe UI" pitchFamily="34" charset="0"/>
              </a:rPr>
              <a:t>How can we make these slides feel like they are from the same family?</a:t>
            </a:r>
          </a:p>
          <a:p>
            <a:pPr algn="ctr" defTabSz="932096"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042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BE8F-3061-4724-ADBD-786D36801A8E}"/>
              </a:ext>
            </a:extLst>
          </p:cNvPr>
          <p:cNvSpPr>
            <a:spLocks noGrp="1"/>
          </p:cNvSpPr>
          <p:nvPr>
            <p:ph type="title"/>
          </p:nvPr>
        </p:nvSpPr>
        <p:spPr>
          <a:xfrm>
            <a:off x="452462" y="295125"/>
            <a:ext cx="11531551" cy="830020"/>
          </a:xfrm>
        </p:spPr>
        <p:txBody>
          <a:bodyPr>
            <a:normAutofit/>
          </a:bodyPr>
          <a:lstStyle/>
          <a:p>
            <a:r>
              <a:rPr lang="en-US" dirty="0"/>
              <a:t>Learn how to get started with IoT</a:t>
            </a:r>
          </a:p>
        </p:txBody>
      </p:sp>
      <p:pic>
        <p:nvPicPr>
          <p:cNvPr id="5" name="Picture 4">
            <a:extLst>
              <a:ext uri="{FF2B5EF4-FFF2-40B4-BE49-F238E27FC236}">
                <a16:creationId xmlns:a16="http://schemas.microsoft.com/office/drawing/2014/main" id="{D5FF7083-3182-41BE-A574-5D1FB9AA2D8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736688" y="388376"/>
            <a:ext cx="4240971" cy="2634773"/>
          </a:xfrm>
          <a:prstGeom prst="rect">
            <a:avLst/>
          </a:prstGeom>
          <a:ln w="28575">
            <a:solidFill>
              <a:schemeClr val="accent4">
                <a:lumMod val="60000"/>
                <a:lumOff val="40000"/>
              </a:schemeClr>
            </a:solidFill>
          </a:ln>
        </p:spPr>
      </p:pic>
      <p:pic>
        <p:nvPicPr>
          <p:cNvPr id="7" name="Picture 6">
            <a:extLst>
              <a:ext uri="{FF2B5EF4-FFF2-40B4-BE49-F238E27FC236}">
                <a16:creationId xmlns:a16="http://schemas.microsoft.com/office/drawing/2014/main" id="{3F854EB2-DB03-4986-812B-49A5D52E737F}"/>
              </a:ext>
            </a:extLst>
          </p:cNvPr>
          <p:cNvPicPr>
            <a:picLocks noChangeAspect="1"/>
          </p:cNvPicPr>
          <p:nvPr/>
        </p:nvPicPr>
        <p:blipFill>
          <a:blip r:embed="rId4"/>
          <a:stretch>
            <a:fillRect/>
          </a:stretch>
        </p:blipFill>
        <p:spPr>
          <a:xfrm>
            <a:off x="9074290" y="95688"/>
            <a:ext cx="2448084" cy="2779361"/>
          </a:xfrm>
          <a:prstGeom prst="rect">
            <a:avLst/>
          </a:prstGeom>
          <a:ln w="28575">
            <a:solidFill>
              <a:schemeClr val="accent4">
                <a:lumMod val="60000"/>
                <a:lumOff val="40000"/>
              </a:schemeClr>
            </a:solidFill>
          </a:ln>
        </p:spPr>
      </p:pic>
      <p:sp>
        <p:nvSpPr>
          <p:cNvPr id="8" name="TextBox 7">
            <a:extLst>
              <a:ext uri="{FF2B5EF4-FFF2-40B4-BE49-F238E27FC236}">
                <a16:creationId xmlns:a16="http://schemas.microsoft.com/office/drawing/2014/main" id="{530F1B1D-E841-49FB-A095-951A4B608A0D}"/>
              </a:ext>
            </a:extLst>
          </p:cNvPr>
          <p:cNvSpPr txBox="1"/>
          <p:nvPr/>
        </p:nvSpPr>
        <p:spPr>
          <a:xfrm>
            <a:off x="267340" y="972961"/>
            <a:ext cx="5719262" cy="6030289"/>
          </a:xfrm>
          <a:prstGeom prst="rect">
            <a:avLst/>
          </a:prstGeom>
          <a:noFill/>
        </p:spPr>
        <p:txBody>
          <a:bodyPr wrap="square" lIns="186521" tIns="149217" rIns="186521" bIns="149217" rtlCol="0">
            <a:spAutoFit/>
          </a:bodyPr>
          <a:lstStyle/>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Building IoT solutions with Azure Developer Guide </a:t>
            </a:r>
            <a:r>
              <a:rPr lang="en-US" sz="1600" dirty="0">
                <a:hlinkClick r:id="rId5"/>
              </a:rPr>
              <a:t>https://discover.microsoft.com/azure-iot-building-solutions-dev-guide/</a:t>
            </a: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Microsoft Learn learning paths </a:t>
            </a:r>
          </a:p>
          <a:p>
            <a:pPr defTabSz="932563">
              <a:lnSpc>
                <a:spcPct val="90000"/>
              </a:lnSpc>
              <a:spcAft>
                <a:spcPts val="612"/>
              </a:spcAft>
            </a:pPr>
            <a:r>
              <a:rPr lang="en-US" sz="1632" dirty="0">
                <a:solidFill>
                  <a:srgbClr val="3C3C41"/>
                </a:solidFill>
                <a:latin typeface="Segoe UI"/>
                <a:hlinkClick r:id="rId6"/>
              </a:rPr>
              <a:t>http://aka.ms/mslearniot</a:t>
            </a:r>
            <a:endParaRPr lang="en-US" sz="1632" dirty="0">
              <a:solidFill>
                <a:srgbClr val="3C3C41"/>
              </a:solidFill>
              <a:latin typeface="Segoe UI"/>
            </a:endParaRPr>
          </a:p>
          <a:p>
            <a:pPr defTabSz="932563">
              <a:lnSpc>
                <a:spcPct val="90000"/>
              </a:lnSpc>
              <a:spcAft>
                <a:spcPts val="612"/>
              </a:spcAft>
            </a:pPr>
            <a:r>
              <a:rPr lang="en-US" sz="1632" dirty="0">
                <a:gradFill>
                  <a:gsLst>
                    <a:gs pos="2917">
                      <a:srgbClr val="3C3C41"/>
                    </a:gs>
                    <a:gs pos="30000">
                      <a:srgbClr val="3C3C41"/>
                    </a:gs>
                  </a:gsLst>
                  <a:lin ang="5400000" scaled="0"/>
                </a:gradFill>
                <a:latin typeface="Segoe UI"/>
              </a:rPr>
              <a:t>Microsoft Learn is a newer learning platform that offers sandbox online training</a:t>
            </a: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Reference Architecture Guide </a:t>
            </a:r>
            <a:r>
              <a:rPr lang="en-US" sz="1600" dirty="0">
                <a:hlinkClick r:id="rId7"/>
              </a:rPr>
              <a:t>https://docs.microsoft.com/azure/architecture/reference-architectures/iot/</a:t>
            </a:r>
            <a:endParaRPr lang="en-US" sz="1600" dirty="0"/>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This reference architecture shows a recommended architecture for IoT applications on Azure using PaaS (platform-as-a-service) components.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Docs </a:t>
            </a:r>
            <a:endParaRPr lang="en-US" sz="1428" b="1"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Getting Started, Tutorials, How-to guides, reference, whitepapers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040"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448" dirty="0">
              <a:gradFill>
                <a:gsLst>
                  <a:gs pos="2917">
                    <a:srgbClr val="3C3C41"/>
                  </a:gs>
                  <a:gs pos="30000">
                    <a:srgbClr val="3C3C41"/>
                  </a:gs>
                </a:gsLst>
                <a:lin ang="5400000" scaled="0"/>
              </a:gradFill>
              <a:latin typeface="Segoe UI"/>
            </a:endParaRPr>
          </a:p>
        </p:txBody>
      </p:sp>
      <p:pic>
        <p:nvPicPr>
          <p:cNvPr id="3" name="Picture 2">
            <a:extLst>
              <a:ext uri="{FF2B5EF4-FFF2-40B4-BE49-F238E27FC236}">
                <a16:creationId xmlns:a16="http://schemas.microsoft.com/office/drawing/2014/main" id="{57591A5D-3E96-436D-99A1-46CFF2998536}"/>
              </a:ext>
            </a:extLst>
          </p:cNvPr>
          <p:cNvPicPr>
            <a:picLocks noChangeAspect="1"/>
          </p:cNvPicPr>
          <p:nvPr/>
        </p:nvPicPr>
        <p:blipFill>
          <a:blip r:embed="rId8"/>
          <a:stretch>
            <a:fillRect/>
          </a:stretch>
        </p:blipFill>
        <p:spPr>
          <a:xfrm>
            <a:off x="6968323" y="2390550"/>
            <a:ext cx="5128633" cy="2898212"/>
          </a:xfrm>
          <a:prstGeom prst="rect">
            <a:avLst/>
          </a:prstGeom>
          <a:ln>
            <a:solidFill>
              <a:schemeClr val="accent4">
                <a:lumMod val="60000"/>
                <a:lumOff val="40000"/>
              </a:schemeClr>
            </a:solidFill>
          </a:ln>
        </p:spPr>
      </p:pic>
      <p:pic>
        <p:nvPicPr>
          <p:cNvPr id="9" name="Picture 8">
            <a:extLst>
              <a:ext uri="{FF2B5EF4-FFF2-40B4-BE49-F238E27FC236}">
                <a16:creationId xmlns:a16="http://schemas.microsoft.com/office/drawing/2014/main" id="{E4D3C96C-92DB-4865-8D06-17E9156C201F}"/>
              </a:ext>
            </a:extLst>
          </p:cNvPr>
          <p:cNvPicPr>
            <a:picLocks noChangeAspect="1"/>
          </p:cNvPicPr>
          <p:nvPr/>
        </p:nvPicPr>
        <p:blipFill>
          <a:blip r:embed="rId9"/>
          <a:stretch>
            <a:fillRect/>
          </a:stretch>
        </p:blipFill>
        <p:spPr>
          <a:xfrm>
            <a:off x="6218237" y="4370603"/>
            <a:ext cx="3461748" cy="2519528"/>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11693818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A51EC4-557C-4474-B05A-0D729890B2BC}"/>
              </a:ext>
            </a:extLst>
          </p:cNvPr>
          <p:cNvPicPr>
            <a:picLocks noChangeAspect="1"/>
          </p:cNvPicPr>
          <p:nvPr/>
        </p:nvPicPr>
        <p:blipFill>
          <a:blip r:embed="rId2"/>
          <a:stretch>
            <a:fillRect/>
          </a:stretch>
        </p:blipFill>
        <p:spPr>
          <a:xfrm>
            <a:off x="7625389" y="4039578"/>
            <a:ext cx="4627750" cy="2713804"/>
          </a:xfrm>
          <a:prstGeom prst="rect">
            <a:avLst/>
          </a:prstGeom>
        </p:spPr>
      </p:pic>
      <p:sp>
        <p:nvSpPr>
          <p:cNvPr id="4" name="Title 3"/>
          <p:cNvSpPr>
            <a:spLocks noGrp="1"/>
          </p:cNvSpPr>
          <p:nvPr>
            <p:ph type="title"/>
          </p:nvPr>
        </p:nvSpPr>
        <p:spPr/>
        <p:txBody>
          <a:bodyPr/>
          <a:lstStyle/>
          <a:p>
            <a:r>
              <a:rPr lang="en-US" sz="3599" dirty="0"/>
              <a:t>IoT Show</a:t>
            </a:r>
            <a:endParaRPr lang="en-US" sz="3599" i="1" dirty="0"/>
          </a:p>
        </p:txBody>
      </p:sp>
      <p:sp>
        <p:nvSpPr>
          <p:cNvPr id="5" name="Text Placeholder 4"/>
          <p:cNvSpPr>
            <a:spLocks noGrp="1"/>
          </p:cNvSpPr>
          <p:nvPr>
            <p:ph type="body" sz="quarter" idx="10"/>
          </p:nvPr>
        </p:nvSpPr>
        <p:spPr>
          <a:xfrm>
            <a:off x="465954" y="1153483"/>
            <a:ext cx="5508573" cy="4300729"/>
          </a:xfrm>
        </p:spPr>
        <p:txBody>
          <a:bodyPr/>
          <a:lstStyle/>
          <a:p>
            <a:pPr>
              <a:lnSpc>
                <a:spcPct val="100000"/>
              </a:lnSpc>
            </a:pPr>
            <a:r>
              <a:rPr lang="en-US" sz="1836" dirty="0">
                <a:latin typeface="+mn-lt"/>
              </a:rPr>
              <a:t>New video every Monday (Deep Dives on Wednesdays!) Subscribe to stay up-to-date with latest Microsoft IoT announcements, product and features demos, customer and partner spotlights, top industry talks, and technical deep dives with IoT Show!</a:t>
            </a:r>
            <a:r>
              <a:rPr lang="en-US" sz="1836" i="1" dirty="0">
                <a:latin typeface="+mn-lt"/>
              </a:rPr>
              <a:t> </a:t>
            </a:r>
            <a:r>
              <a:rPr lang="en-US" sz="2040" dirty="0">
                <a:latin typeface="+mn-lt"/>
                <a:hlinkClick r:id="rId3"/>
              </a:rPr>
              <a:t>aka.ms/</a:t>
            </a:r>
            <a:r>
              <a:rPr lang="en-US" sz="2040" dirty="0" err="1">
                <a:latin typeface="+mn-lt"/>
                <a:hlinkClick r:id="rId3"/>
              </a:rPr>
              <a:t>IoTShow</a:t>
            </a:r>
            <a:endParaRPr lang="en-US" sz="2040" dirty="0">
              <a:latin typeface="+mn-lt"/>
            </a:endParaRPr>
          </a:p>
          <a:p>
            <a:pPr>
              <a:lnSpc>
                <a:spcPct val="100000"/>
              </a:lnSpc>
            </a:pPr>
            <a:endParaRPr lang="en-US" sz="2040" dirty="0">
              <a:latin typeface="+mn-lt"/>
            </a:endParaRPr>
          </a:p>
          <a:p>
            <a:pPr>
              <a:lnSpc>
                <a:spcPct val="100000"/>
              </a:lnSpc>
            </a:pPr>
            <a:endParaRPr lang="en-US" sz="2040" dirty="0">
              <a:latin typeface="+mn-lt"/>
            </a:endParaRPr>
          </a:p>
          <a:p>
            <a:pPr>
              <a:lnSpc>
                <a:spcPct val="100000"/>
              </a:lnSpc>
            </a:pPr>
            <a:r>
              <a:rPr lang="en-US" sz="2040" dirty="0">
                <a:latin typeface="+mn-lt"/>
                <a:hlinkClick r:id="rId4"/>
              </a:rPr>
              <a:t>https://aka.ms/iotshow/deepdive</a:t>
            </a:r>
            <a:endParaRPr lang="en-US" sz="2040" dirty="0">
              <a:latin typeface="+mn-lt"/>
            </a:endParaRPr>
          </a:p>
          <a:p>
            <a:pPr>
              <a:lnSpc>
                <a:spcPct val="100000"/>
              </a:lnSpc>
            </a:pPr>
            <a:endParaRPr lang="en-US" sz="2040" dirty="0">
              <a:latin typeface="+mn-lt"/>
            </a:endParaRPr>
          </a:p>
          <a:p>
            <a:pPr>
              <a:lnSpc>
                <a:spcPct val="100000"/>
              </a:lnSpc>
            </a:pPr>
            <a:endParaRPr lang="en-US" sz="2040" dirty="0">
              <a:latin typeface="+mn-lt"/>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9" name="Picture 8">
            <a:extLst>
              <a:ext uri="{FF2B5EF4-FFF2-40B4-BE49-F238E27FC236}">
                <a16:creationId xmlns:a16="http://schemas.microsoft.com/office/drawing/2014/main" id="{CC450474-C919-4044-A33A-12D01FAD2C58}"/>
              </a:ext>
            </a:extLst>
          </p:cNvPr>
          <p:cNvPicPr>
            <a:picLocks noChangeAspect="1"/>
          </p:cNvPicPr>
          <p:nvPr/>
        </p:nvPicPr>
        <p:blipFill>
          <a:blip r:embed="rId5"/>
          <a:stretch>
            <a:fillRect/>
          </a:stretch>
        </p:blipFill>
        <p:spPr>
          <a:xfrm>
            <a:off x="6070557" y="295729"/>
            <a:ext cx="4450523" cy="2604631"/>
          </a:xfrm>
          <a:prstGeom prst="rect">
            <a:avLst/>
          </a:prstGeom>
        </p:spPr>
      </p:pic>
      <p:pic>
        <p:nvPicPr>
          <p:cNvPr id="8" name="Picture 7">
            <a:extLst>
              <a:ext uri="{FF2B5EF4-FFF2-40B4-BE49-F238E27FC236}">
                <a16:creationId xmlns:a16="http://schemas.microsoft.com/office/drawing/2014/main" id="{2AE36998-9AD0-4BE9-B740-3AD8A6B9421E}"/>
              </a:ext>
            </a:extLst>
          </p:cNvPr>
          <p:cNvPicPr>
            <a:picLocks noChangeAspect="1"/>
          </p:cNvPicPr>
          <p:nvPr/>
        </p:nvPicPr>
        <p:blipFill>
          <a:blip r:embed="rId6"/>
          <a:stretch>
            <a:fillRect/>
          </a:stretch>
        </p:blipFill>
        <p:spPr>
          <a:xfrm>
            <a:off x="7808725" y="871533"/>
            <a:ext cx="4627750" cy="2733055"/>
          </a:xfrm>
          <a:prstGeom prst="rect">
            <a:avLst/>
          </a:prstGeom>
          <a:ln>
            <a:solidFill>
              <a:schemeClr val="tx2"/>
            </a:solidFill>
          </a:ln>
        </p:spPr>
      </p:pic>
      <p:pic>
        <p:nvPicPr>
          <p:cNvPr id="2" name="Picture 1">
            <a:extLst>
              <a:ext uri="{FF2B5EF4-FFF2-40B4-BE49-F238E27FC236}">
                <a16:creationId xmlns:a16="http://schemas.microsoft.com/office/drawing/2014/main" id="{68323E46-7A9D-428C-AB07-5B58C607035C}"/>
              </a:ext>
            </a:extLst>
          </p:cNvPr>
          <p:cNvPicPr>
            <a:picLocks noChangeAspect="1"/>
          </p:cNvPicPr>
          <p:nvPr/>
        </p:nvPicPr>
        <p:blipFill>
          <a:blip r:embed="rId7"/>
          <a:stretch>
            <a:fillRect/>
          </a:stretch>
        </p:blipFill>
        <p:spPr>
          <a:xfrm>
            <a:off x="304081" y="4094165"/>
            <a:ext cx="7291009" cy="2604630"/>
          </a:xfrm>
          <a:prstGeom prst="rect">
            <a:avLst/>
          </a:prstGeom>
        </p:spPr>
      </p:pic>
    </p:spTree>
    <p:extLst>
      <p:ext uri="{BB962C8B-B14F-4D97-AF65-F5344CB8AC3E}">
        <p14:creationId xmlns:p14="http://schemas.microsoft.com/office/powerpoint/2010/main" val="30008919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599" dirty="0"/>
              <a:t>IoT Tech Community</a:t>
            </a:r>
            <a:endParaRPr lang="en-US" sz="3599" i="1" dirty="0"/>
          </a:p>
        </p:txBody>
      </p:sp>
      <p:sp>
        <p:nvSpPr>
          <p:cNvPr id="5" name="Text Placeholder 4"/>
          <p:cNvSpPr>
            <a:spLocks noGrp="1"/>
          </p:cNvSpPr>
          <p:nvPr>
            <p:ph type="body" sz="quarter" idx="10"/>
          </p:nvPr>
        </p:nvSpPr>
        <p:spPr>
          <a:xfrm>
            <a:off x="465955" y="1153483"/>
            <a:ext cx="4372746" cy="3697615"/>
          </a:xfrm>
        </p:spPr>
        <p:txBody>
          <a:bodyPr/>
          <a:lstStyle/>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Community forum to stay to update on latest announcements, connect with other developers, share your projects, and ask questions!</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Fast growing vibrant community</a:t>
            </a:r>
          </a:p>
          <a:p>
            <a:pPr marL="166688">
              <a:spcBef>
                <a:spcPts val="200"/>
              </a:spcBef>
              <a:spcAft>
                <a:spcPts val="200"/>
              </a:spcAft>
            </a:pPr>
            <a:endParaRPr lang="en-IN" sz="2000" dirty="0">
              <a:latin typeface="Segoe UI Semilight" panose="020B0402040204020203" pitchFamily="34" charset="0"/>
              <a:cs typeface="Segoe UI Semilight" panose="020B0402040204020203" pitchFamily="34" charset="0"/>
            </a:endParaRP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One Microsoft IoT voice</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hlinkClick r:id="rId2"/>
              </a:rPr>
              <a:t>http://aka.ms/iottechcommunity</a:t>
            </a:r>
            <a:endParaRPr lang="en-IN" sz="2000" dirty="0">
              <a:latin typeface="Segoe UI Semilight" panose="020B0402040204020203" pitchFamily="34" charset="0"/>
              <a:cs typeface="Segoe UI Semilight" panose="020B0402040204020203" pitchFamily="34" charset="0"/>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2" name="Picture 1">
            <a:extLst>
              <a:ext uri="{FF2B5EF4-FFF2-40B4-BE49-F238E27FC236}">
                <a16:creationId xmlns:a16="http://schemas.microsoft.com/office/drawing/2014/main" id="{7B8BF7D0-9E00-4D75-B406-224563FE84F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86349" y="1153483"/>
            <a:ext cx="6756401" cy="2875167"/>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68667680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B336DE-3CD6-4C46-AF0A-5EE660AE9041}"/>
              </a:ext>
            </a:extLst>
          </p:cNvPr>
          <p:cNvSpPr/>
          <p:nvPr/>
        </p:nvSpPr>
        <p:spPr bwMode="auto">
          <a:xfrm>
            <a:off x="286021" y="2959160"/>
            <a:ext cx="2314176" cy="331592"/>
          </a:xfrm>
          <a:prstGeom prst="rect">
            <a:avLst/>
          </a:prstGeom>
          <a:solidFill>
            <a:srgbClr val="118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10" fontAlgn="base">
              <a:lnSpc>
                <a:spcPct val="90000"/>
              </a:lnSpc>
              <a:spcBef>
                <a:spcPct val="0"/>
              </a:spcBef>
              <a:spcAft>
                <a:spcPct val="0"/>
              </a:spcAft>
              <a:defRPr/>
            </a:pPr>
            <a:r>
              <a:rPr lang="en-US" sz="1586" b="1">
                <a:solidFill>
                  <a:prstClr val="white"/>
                </a:solidFill>
                <a:latin typeface="Calibri" panose="020F0502020204030204"/>
                <a:ea typeface="Segoe UI" pitchFamily="34" charset="0"/>
                <a:cs typeface="Segoe UI" pitchFamily="34" charset="0"/>
              </a:rPr>
              <a:t>Sensors</a:t>
            </a:r>
          </a:p>
        </p:txBody>
      </p:sp>
      <p:sp>
        <p:nvSpPr>
          <p:cNvPr id="13" name="Rectangle 12">
            <a:extLst>
              <a:ext uri="{FF2B5EF4-FFF2-40B4-BE49-F238E27FC236}">
                <a16:creationId xmlns:a16="http://schemas.microsoft.com/office/drawing/2014/main" id="{A5D842B4-69E5-4F64-8530-487EF0D894A2}"/>
              </a:ext>
            </a:extLst>
          </p:cNvPr>
          <p:cNvSpPr/>
          <p:nvPr/>
        </p:nvSpPr>
        <p:spPr>
          <a:xfrm>
            <a:off x="287132" y="1184996"/>
            <a:ext cx="2307235" cy="1827015"/>
          </a:xfrm>
          <a:prstGeom prst="rect">
            <a:avLst/>
          </a:prstGeom>
          <a:solidFill>
            <a:srgbClr val="3C3C41"/>
          </a:solidFill>
          <a:ln>
            <a:noFill/>
          </a:ln>
          <a:effectLst>
            <a:outerShdw blurRad="508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78">
              <a:defRPr/>
            </a:pPr>
            <a:endParaRPr lang="en-US" sz="1836">
              <a:solidFill>
                <a:prstClr val="white"/>
              </a:solidFill>
              <a:latin typeface="Calibri" panose="020F0502020204030204"/>
            </a:endParaRPr>
          </a:p>
        </p:txBody>
      </p:sp>
      <p:pic>
        <p:nvPicPr>
          <p:cNvPr id="14" name="Content Placeholder 31" descr="A circuit board&#10;&#10;Description automatically generated">
            <a:extLst>
              <a:ext uri="{FF2B5EF4-FFF2-40B4-BE49-F238E27FC236}">
                <a16:creationId xmlns:a16="http://schemas.microsoft.com/office/drawing/2014/main" id="{EA6DB0EE-FCF4-40CC-A973-1B285AEB667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87129" y="1184996"/>
            <a:ext cx="2307237" cy="1827013"/>
          </a:xfrm>
          <a:prstGeom prst="rect">
            <a:avLst/>
          </a:prstGeom>
        </p:spPr>
      </p:pic>
      <p:sp>
        <p:nvSpPr>
          <p:cNvPr id="40" name="Rectangle 39">
            <a:extLst>
              <a:ext uri="{FF2B5EF4-FFF2-40B4-BE49-F238E27FC236}">
                <a16:creationId xmlns:a16="http://schemas.microsoft.com/office/drawing/2014/main" id="{C51BFABC-CB0F-4BE3-9327-AC0868F4462D}"/>
              </a:ext>
            </a:extLst>
          </p:cNvPr>
          <p:cNvSpPr/>
          <p:nvPr/>
        </p:nvSpPr>
        <p:spPr bwMode="auto">
          <a:xfrm>
            <a:off x="2591855" y="2957179"/>
            <a:ext cx="2314176" cy="33159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10" fontAlgn="base">
              <a:lnSpc>
                <a:spcPct val="90000"/>
              </a:lnSpc>
              <a:spcBef>
                <a:spcPct val="0"/>
              </a:spcBef>
              <a:spcAft>
                <a:spcPct val="0"/>
              </a:spcAft>
              <a:defRPr/>
            </a:pPr>
            <a:r>
              <a:rPr lang="en-US" sz="1586" b="1">
                <a:solidFill>
                  <a:prstClr val="white"/>
                </a:solidFill>
                <a:latin typeface="Calibri" panose="020F0502020204030204"/>
                <a:ea typeface="Segoe UI" pitchFamily="34" charset="0"/>
                <a:cs typeface="Segoe UI" pitchFamily="34" charset="0"/>
              </a:rPr>
              <a:t>Constrained</a:t>
            </a:r>
          </a:p>
        </p:txBody>
      </p:sp>
      <p:sp>
        <p:nvSpPr>
          <p:cNvPr id="2" name="Title 1">
            <a:extLst>
              <a:ext uri="{FF2B5EF4-FFF2-40B4-BE49-F238E27FC236}">
                <a16:creationId xmlns:a16="http://schemas.microsoft.com/office/drawing/2014/main" id="{AE1AE570-6FC7-4614-A55D-950687FEAA2E}"/>
              </a:ext>
            </a:extLst>
          </p:cNvPr>
          <p:cNvSpPr>
            <a:spLocks noGrp="1"/>
          </p:cNvSpPr>
          <p:nvPr>
            <p:ph type="title"/>
          </p:nvPr>
        </p:nvSpPr>
        <p:spPr>
          <a:xfrm>
            <a:off x="275481" y="295277"/>
            <a:ext cx="11887878" cy="565091"/>
          </a:xfrm>
        </p:spPr>
        <p:txBody>
          <a:bodyPr/>
          <a:lstStyle/>
          <a:p>
            <a:r>
              <a:rPr lang="en-US" dirty="0"/>
              <a:t>Nvidia IoT Edge device spectrum</a:t>
            </a:r>
          </a:p>
        </p:txBody>
      </p:sp>
      <p:sp>
        <p:nvSpPr>
          <p:cNvPr id="11" name="Rectangle 10">
            <a:extLst>
              <a:ext uri="{FF2B5EF4-FFF2-40B4-BE49-F238E27FC236}">
                <a16:creationId xmlns:a16="http://schemas.microsoft.com/office/drawing/2014/main" id="{8B3E8D84-DD43-4512-B9DB-4DAF519C08F4}"/>
              </a:ext>
            </a:extLst>
          </p:cNvPr>
          <p:cNvSpPr/>
          <p:nvPr/>
        </p:nvSpPr>
        <p:spPr bwMode="auto">
          <a:xfrm>
            <a:off x="4898882" y="2956732"/>
            <a:ext cx="2297743" cy="331592"/>
          </a:xfrm>
          <a:prstGeom prst="rect">
            <a:avLst/>
          </a:prstGeom>
          <a:solidFill>
            <a:srgbClr val="3049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10" fontAlgn="base">
              <a:lnSpc>
                <a:spcPct val="90000"/>
              </a:lnSpc>
              <a:spcBef>
                <a:spcPct val="0"/>
              </a:spcBef>
              <a:spcAft>
                <a:spcPct val="0"/>
              </a:spcAft>
              <a:defRPr/>
            </a:pPr>
            <a:r>
              <a:rPr lang="en-US" sz="1586" b="1">
                <a:solidFill>
                  <a:prstClr val="white"/>
                </a:solidFill>
                <a:latin typeface="Calibri" panose="020F0502020204030204"/>
                <a:ea typeface="Segoe UI" pitchFamily="34" charset="0"/>
                <a:cs typeface="Segoe UI" pitchFamily="34" charset="0"/>
              </a:rPr>
              <a:t>Industrial</a:t>
            </a:r>
          </a:p>
        </p:txBody>
      </p:sp>
      <p:sp>
        <p:nvSpPr>
          <p:cNvPr id="12" name="Rectangle 11">
            <a:extLst>
              <a:ext uri="{FF2B5EF4-FFF2-40B4-BE49-F238E27FC236}">
                <a16:creationId xmlns:a16="http://schemas.microsoft.com/office/drawing/2014/main" id="{277E19D9-B783-42AF-A54C-50D9EDB7E9D4}"/>
              </a:ext>
            </a:extLst>
          </p:cNvPr>
          <p:cNvSpPr/>
          <p:nvPr/>
        </p:nvSpPr>
        <p:spPr bwMode="auto">
          <a:xfrm>
            <a:off x="7194245" y="2895553"/>
            <a:ext cx="2438354" cy="392770"/>
          </a:xfrm>
          <a:prstGeom prst="rect">
            <a:avLst/>
          </a:prstGeom>
          <a:solidFill>
            <a:srgbClr val="7509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10" fontAlgn="base">
              <a:lnSpc>
                <a:spcPct val="90000"/>
              </a:lnSpc>
              <a:spcBef>
                <a:spcPct val="0"/>
              </a:spcBef>
              <a:spcAft>
                <a:spcPct val="0"/>
              </a:spcAft>
              <a:defRPr/>
            </a:pPr>
            <a:r>
              <a:rPr lang="en-US" sz="1586" b="1">
                <a:solidFill>
                  <a:prstClr val="white"/>
                </a:solidFill>
                <a:latin typeface="Calibri" panose="020F0502020204030204"/>
                <a:ea typeface="Segoe UI" pitchFamily="34" charset="0"/>
                <a:cs typeface="Segoe UI" pitchFamily="34" charset="0"/>
              </a:rPr>
              <a:t>Server</a:t>
            </a:r>
          </a:p>
        </p:txBody>
      </p:sp>
      <p:sp>
        <p:nvSpPr>
          <p:cNvPr id="15" name="Rectangle 14">
            <a:extLst>
              <a:ext uri="{FF2B5EF4-FFF2-40B4-BE49-F238E27FC236}">
                <a16:creationId xmlns:a16="http://schemas.microsoft.com/office/drawing/2014/main" id="{A8686490-52E1-4362-A9B9-3C5D231AC54A}"/>
              </a:ext>
            </a:extLst>
          </p:cNvPr>
          <p:cNvSpPr/>
          <p:nvPr/>
        </p:nvSpPr>
        <p:spPr>
          <a:xfrm>
            <a:off x="2593033" y="1184996"/>
            <a:ext cx="2307235" cy="1827015"/>
          </a:xfrm>
          <a:prstGeom prst="rect">
            <a:avLst/>
          </a:prstGeom>
          <a:solidFill>
            <a:srgbClr val="3C3C41"/>
          </a:solidFill>
          <a:ln>
            <a:noFill/>
          </a:ln>
          <a:effectLst>
            <a:outerShdw blurRad="762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78">
              <a:defRPr/>
            </a:pPr>
            <a:endParaRPr lang="en-US" sz="1836">
              <a:solidFill>
                <a:prstClr val="white"/>
              </a:solidFill>
              <a:latin typeface="Calibri" panose="020F0502020204030204"/>
            </a:endParaRPr>
          </a:p>
        </p:txBody>
      </p:sp>
      <p:sp>
        <p:nvSpPr>
          <p:cNvPr id="18" name="Rectangle 17">
            <a:extLst>
              <a:ext uri="{FF2B5EF4-FFF2-40B4-BE49-F238E27FC236}">
                <a16:creationId xmlns:a16="http://schemas.microsoft.com/office/drawing/2014/main" id="{3E3E3738-E99D-4B3B-B82A-557E49EEE496}"/>
              </a:ext>
            </a:extLst>
          </p:cNvPr>
          <p:cNvSpPr/>
          <p:nvPr/>
        </p:nvSpPr>
        <p:spPr>
          <a:xfrm>
            <a:off x="4898826" y="1184996"/>
            <a:ext cx="2307235" cy="1827015"/>
          </a:xfrm>
          <a:prstGeom prst="rect">
            <a:avLst/>
          </a:prstGeom>
          <a:solidFill>
            <a:srgbClr val="3C3C41"/>
          </a:solidFill>
          <a:ln>
            <a:noFill/>
          </a:ln>
          <a:effectLst>
            <a:outerShdw blurRad="101600" dist="3810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78">
              <a:defRPr/>
            </a:pPr>
            <a:endParaRPr lang="en-US" sz="1836">
              <a:solidFill>
                <a:prstClr val="white"/>
              </a:solidFill>
              <a:latin typeface="Calibri" panose="020F0502020204030204"/>
            </a:endParaRPr>
          </a:p>
        </p:txBody>
      </p:sp>
      <p:sp>
        <p:nvSpPr>
          <p:cNvPr id="20" name="Rectangle 19">
            <a:extLst>
              <a:ext uri="{FF2B5EF4-FFF2-40B4-BE49-F238E27FC236}">
                <a16:creationId xmlns:a16="http://schemas.microsoft.com/office/drawing/2014/main" id="{83AC52DA-9B0C-4D02-A038-83791492B9EC}"/>
              </a:ext>
            </a:extLst>
          </p:cNvPr>
          <p:cNvSpPr/>
          <p:nvPr/>
        </p:nvSpPr>
        <p:spPr>
          <a:xfrm>
            <a:off x="7199416" y="1184339"/>
            <a:ext cx="2423666" cy="1827013"/>
          </a:xfrm>
          <a:prstGeom prst="rect">
            <a:avLst/>
          </a:prstGeom>
          <a:solidFill>
            <a:srgbClr val="3C3C41"/>
          </a:solidFill>
          <a:ln>
            <a:noFill/>
          </a:ln>
          <a:effectLst>
            <a:outerShdw blurRad="127000" dist="38100" dir="5400000" algn="t"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78">
              <a:defRPr/>
            </a:pPr>
            <a:endParaRPr lang="en-US" sz="1836">
              <a:solidFill>
                <a:prstClr val="white"/>
              </a:solidFill>
              <a:latin typeface="Calibri" panose="020F0502020204030204"/>
            </a:endParaRPr>
          </a:p>
        </p:txBody>
      </p:sp>
      <p:pic>
        <p:nvPicPr>
          <p:cNvPr id="22" name="Picture 21">
            <a:extLst>
              <a:ext uri="{FF2B5EF4-FFF2-40B4-BE49-F238E27FC236}">
                <a16:creationId xmlns:a16="http://schemas.microsoft.com/office/drawing/2014/main" id="{F2A7FAD7-8F41-4F85-8CC2-4ED0275BEB8D}"/>
              </a:ext>
            </a:extLst>
          </p:cNvPr>
          <p:cNvPicPr>
            <a:picLocks noChangeAspect="1"/>
          </p:cNvPicPr>
          <p:nvPr/>
        </p:nvPicPr>
        <p:blipFill>
          <a:blip r:embed="rId5"/>
          <a:stretch>
            <a:fillRect/>
          </a:stretch>
        </p:blipFill>
        <p:spPr>
          <a:xfrm>
            <a:off x="5063742" y="1478587"/>
            <a:ext cx="2034132" cy="1398004"/>
          </a:xfrm>
          <a:prstGeom prst="rect">
            <a:avLst/>
          </a:prstGeom>
        </p:spPr>
      </p:pic>
      <p:pic>
        <p:nvPicPr>
          <p:cNvPr id="23" name="Picture 22" descr="A circuit board&#10;&#10;Description automatically generated">
            <a:extLst>
              <a:ext uri="{FF2B5EF4-FFF2-40B4-BE49-F238E27FC236}">
                <a16:creationId xmlns:a16="http://schemas.microsoft.com/office/drawing/2014/main" id="{412F45AE-137B-42DE-A543-E208B2499B71}"/>
              </a:ext>
            </a:extLst>
          </p:cNvPr>
          <p:cNvPicPr>
            <a:picLocks noChangeAspect="1"/>
          </p:cNvPicPr>
          <p:nvPr/>
        </p:nvPicPr>
        <p:blipFill rotWithShape="1">
          <a:blip r:embed="rId6" cstate="hqprint">
            <a:duotone>
              <a:prstClr val="black"/>
              <a:schemeClr val="bg2">
                <a:lumMod val="75000"/>
                <a:tint val="45000"/>
                <a:satMod val="400000"/>
              </a:schemeClr>
            </a:duotone>
            <a:extLst>
              <a:ext uri="{28A0092B-C50C-407E-A947-70E740481C1C}">
                <a14:useLocalDpi xmlns:a14="http://schemas.microsoft.com/office/drawing/2010/main"/>
              </a:ext>
            </a:extLst>
          </a:blip>
          <a:srcRect/>
          <a:stretch/>
        </p:blipFill>
        <p:spPr>
          <a:xfrm>
            <a:off x="7238502" y="1294333"/>
            <a:ext cx="2382911" cy="1652291"/>
          </a:xfrm>
          <a:prstGeom prst="rect">
            <a:avLst/>
          </a:prstGeom>
        </p:spPr>
      </p:pic>
      <p:pic>
        <p:nvPicPr>
          <p:cNvPr id="39" name="Picture 38">
            <a:extLst>
              <a:ext uri="{FF2B5EF4-FFF2-40B4-BE49-F238E27FC236}">
                <a16:creationId xmlns:a16="http://schemas.microsoft.com/office/drawing/2014/main" id="{EB91E666-5747-4C97-B034-EDD6186F6F4D}"/>
              </a:ext>
            </a:extLst>
          </p:cNvPr>
          <p:cNvPicPr>
            <a:picLocks noChangeAspect="1"/>
          </p:cNvPicPr>
          <p:nvPr/>
        </p:nvPicPr>
        <p:blipFill>
          <a:blip r:embed="rId7"/>
          <a:stretch>
            <a:fillRect/>
          </a:stretch>
        </p:blipFill>
        <p:spPr>
          <a:xfrm>
            <a:off x="2900061" y="1604244"/>
            <a:ext cx="1797838" cy="1146581"/>
          </a:xfrm>
          <a:prstGeom prst="rect">
            <a:avLst/>
          </a:prstGeom>
        </p:spPr>
      </p:pic>
      <p:sp>
        <p:nvSpPr>
          <p:cNvPr id="47" name="Rectangle 46">
            <a:extLst>
              <a:ext uri="{FF2B5EF4-FFF2-40B4-BE49-F238E27FC236}">
                <a16:creationId xmlns:a16="http://schemas.microsoft.com/office/drawing/2014/main" id="{6F7DAEED-4816-47DE-972D-2D2787B1DB71}"/>
              </a:ext>
            </a:extLst>
          </p:cNvPr>
          <p:cNvSpPr/>
          <p:nvPr/>
        </p:nvSpPr>
        <p:spPr bwMode="auto">
          <a:xfrm>
            <a:off x="9629886" y="2895553"/>
            <a:ext cx="2423668" cy="3927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10" fontAlgn="base">
              <a:lnSpc>
                <a:spcPct val="90000"/>
              </a:lnSpc>
              <a:spcBef>
                <a:spcPct val="0"/>
              </a:spcBef>
              <a:spcAft>
                <a:spcPct val="0"/>
              </a:spcAft>
              <a:defRPr/>
            </a:pPr>
            <a:r>
              <a:rPr lang="en-US" sz="1586" b="1">
                <a:solidFill>
                  <a:prstClr val="white"/>
                </a:solidFill>
                <a:latin typeface="Calibri" panose="020F0502020204030204"/>
                <a:ea typeface="Segoe UI" pitchFamily="34" charset="0"/>
                <a:cs typeface="Segoe UI" pitchFamily="34" charset="0"/>
              </a:rPr>
              <a:t>Stack</a:t>
            </a:r>
          </a:p>
        </p:txBody>
      </p:sp>
      <p:sp>
        <p:nvSpPr>
          <p:cNvPr id="48" name="Rectangle 47">
            <a:extLst>
              <a:ext uri="{FF2B5EF4-FFF2-40B4-BE49-F238E27FC236}">
                <a16:creationId xmlns:a16="http://schemas.microsoft.com/office/drawing/2014/main" id="{7D0F3333-8204-4F62-B270-82A74D84EA9A}"/>
              </a:ext>
            </a:extLst>
          </p:cNvPr>
          <p:cNvSpPr/>
          <p:nvPr/>
        </p:nvSpPr>
        <p:spPr>
          <a:xfrm>
            <a:off x="9632714" y="1184339"/>
            <a:ext cx="2423666" cy="1827013"/>
          </a:xfrm>
          <a:prstGeom prst="rect">
            <a:avLst/>
          </a:prstGeom>
          <a:solidFill>
            <a:srgbClr val="3C3C41"/>
          </a:solidFill>
          <a:ln>
            <a:noFill/>
          </a:ln>
          <a:effectLst>
            <a:outerShdw blurRad="127000" dist="38100" dir="5400000" algn="t"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78">
              <a:defRPr/>
            </a:pPr>
            <a:endParaRPr lang="en-US" sz="1836">
              <a:solidFill>
                <a:prstClr val="white"/>
              </a:solidFill>
              <a:latin typeface="Calibri" panose="020F0502020204030204"/>
            </a:endParaRPr>
          </a:p>
        </p:txBody>
      </p:sp>
      <p:pic>
        <p:nvPicPr>
          <p:cNvPr id="46" name="Picture 45" descr="A screen shot of a computer&#10;&#10;Description automatically generated">
            <a:extLst>
              <a:ext uri="{FF2B5EF4-FFF2-40B4-BE49-F238E27FC236}">
                <a16:creationId xmlns:a16="http://schemas.microsoft.com/office/drawing/2014/main" id="{7F59772E-E30E-437D-95DA-1F9D5681EC0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779450" y="1127138"/>
            <a:ext cx="2170537" cy="1861096"/>
          </a:xfrm>
          <a:prstGeom prst="rect">
            <a:avLst/>
          </a:prstGeom>
        </p:spPr>
      </p:pic>
      <p:pic>
        <p:nvPicPr>
          <p:cNvPr id="26" name="Picture 2" descr="NVIDIA Jetson Nano Developer Kit">
            <a:extLst>
              <a:ext uri="{FF2B5EF4-FFF2-40B4-BE49-F238E27FC236}">
                <a16:creationId xmlns:a16="http://schemas.microsoft.com/office/drawing/2014/main" id="{5B57128B-ECB6-43F0-AF82-D9F462D7684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653202" y="4246960"/>
            <a:ext cx="1074035" cy="8675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NVIDIA Jetson AGX Xavier Developer Kit">
            <a:extLst>
              <a:ext uri="{FF2B5EF4-FFF2-40B4-BE49-F238E27FC236}">
                <a16:creationId xmlns:a16="http://schemas.microsoft.com/office/drawing/2014/main" id="{5D56B499-25FC-42A6-BBEF-4027534E4EA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940530" y="4020890"/>
            <a:ext cx="1513783" cy="12651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NVIDIA Jetson TX2">
            <a:extLst>
              <a:ext uri="{FF2B5EF4-FFF2-40B4-BE49-F238E27FC236}">
                <a16:creationId xmlns:a16="http://schemas.microsoft.com/office/drawing/2014/main" id="{717BDD0D-33A9-453B-9A19-C8A789E4FE06}"/>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878856" y="4117842"/>
            <a:ext cx="1020680" cy="102068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5110DE1-27A1-4F37-B277-BE4D19707C7F}"/>
              </a:ext>
            </a:extLst>
          </p:cNvPr>
          <p:cNvSpPr txBox="1"/>
          <p:nvPr/>
        </p:nvSpPr>
        <p:spPr>
          <a:xfrm>
            <a:off x="3764959" y="5111671"/>
            <a:ext cx="803425" cy="400110"/>
          </a:xfrm>
          <a:prstGeom prst="rect">
            <a:avLst/>
          </a:prstGeom>
          <a:noFill/>
        </p:spPr>
        <p:txBody>
          <a:bodyPr wrap="none" rtlCol="0">
            <a:spAutoFit/>
          </a:bodyPr>
          <a:lstStyle/>
          <a:p>
            <a:pPr defTabSz="1036161"/>
            <a:r>
              <a:rPr lang="en-US" sz="2000">
                <a:solidFill>
                  <a:srgbClr val="000000"/>
                </a:solidFill>
                <a:latin typeface="Segoe UI"/>
              </a:rPr>
              <a:t>Nano</a:t>
            </a:r>
          </a:p>
        </p:txBody>
      </p:sp>
      <p:sp>
        <p:nvSpPr>
          <p:cNvPr id="30" name="TextBox 29">
            <a:extLst>
              <a:ext uri="{FF2B5EF4-FFF2-40B4-BE49-F238E27FC236}">
                <a16:creationId xmlns:a16="http://schemas.microsoft.com/office/drawing/2014/main" id="{EDF7C092-E9F0-44FD-A15B-15D43A942FDE}"/>
              </a:ext>
            </a:extLst>
          </p:cNvPr>
          <p:cNvSpPr txBox="1"/>
          <p:nvPr/>
        </p:nvSpPr>
        <p:spPr>
          <a:xfrm>
            <a:off x="5109217" y="5111671"/>
            <a:ext cx="607089" cy="400110"/>
          </a:xfrm>
          <a:prstGeom prst="rect">
            <a:avLst/>
          </a:prstGeom>
          <a:noFill/>
        </p:spPr>
        <p:txBody>
          <a:bodyPr wrap="none" rtlCol="0">
            <a:spAutoFit/>
          </a:bodyPr>
          <a:lstStyle/>
          <a:p>
            <a:pPr defTabSz="1036161"/>
            <a:r>
              <a:rPr lang="en-US" sz="2000">
                <a:solidFill>
                  <a:srgbClr val="000000"/>
                </a:solidFill>
                <a:latin typeface="Segoe UI"/>
              </a:rPr>
              <a:t>TX2</a:t>
            </a:r>
          </a:p>
        </p:txBody>
      </p:sp>
      <p:sp>
        <p:nvSpPr>
          <p:cNvPr id="31" name="TextBox 30">
            <a:extLst>
              <a:ext uri="{FF2B5EF4-FFF2-40B4-BE49-F238E27FC236}">
                <a16:creationId xmlns:a16="http://schemas.microsoft.com/office/drawing/2014/main" id="{60B07276-A897-47B0-BB38-2B0DB87F80CB}"/>
              </a:ext>
            </a:extLst>
          </p:cNvPr>
          <p:cNvSpPr txBox="1"/>
          <p:nvPr/>
        </p:nvSpPr>
        <p:spPr>
          <a:xfrm>
            <a:off x="6363396" y="5085437"/>
            <a:ext cx="875561" cy="400110"/>
          </a:xfrm>
          <a:prstGeom prst="rect">
            <a:avLst/>
          </a:prstGeom>
          <a:noFill/>
        </p:spPr>
        <p:txBody>
          <a:bodyPr wrap="none" rtlCol="0">
            <a:spAutoFit/>
          </a:bodyPr>
          <a:lstStyle/>
          <a:p>
            <a:pPr defTabSz="1036161"/>
            <a:r>
              <a:rPr lang="en-US" sz="2000">
                <a:solidFill>
                  <a:srgbClr val="000000"/>
                </a:solidFill>
                <a:latin typeface="Segoe UI"/>
              </a:rPr>
              <a:t>Xavier</a:t>
            </a:r>
          </a:p>
        </p:txBody>
      </p:sp>
      <p:sp>
        <p:nvSpPr>
          <p:cNvPr id="33" name="TextBox 32">
            <a:extLst>
              <a:ext uri="{FF2B5EF4-FFF2-40B4-BE49-F238E27FC236}">
                <a16:creationId xmlns:a16="http://schemas.microsoft.com/office/drawing/2014/main" id="{6A37A0BE-FA7A-42DE-AE19-AA2BBF754FB1}"/>
              </a:ext>
            </a:extLst>
          </p:cNvPr>
          <p:cNvSpPr txBox="1"/>
          <p:nvPr/>
        </p:nvSpPr>
        <p:spPr>
          <a:xfrm>
            <a:off x="8152483" y="5111671"/>
            <a:ext cx="457176" cy="400110"/>
          </a:xfrm>
          <a:prstGeom prst="rect">
            <a:avLst/>
          </a:prstGeom>
          <a:noFill/>
        </p:spPr>
        <p:txBody>
          <a:bodyPr wrap="none" rtlCol="0">
            <a:spAutoFit/>
          </a:bodyPr>
          <a:lstStyle/>
          <a:p>
            <a:pPr defTabSz="1036161"/>
            <a:r>
              <a:rPr lang="en-US" sz="2000">
                <a:solidFill>
                  <a:srgbClr val="000000"/>
                </a:solidFill>
                <a:latin typeface="Segoe UI"/>
              </a:rPr>
              <a:t>T4</a:t>
            </a:r>
          </a:p>
        </p:txBody>
      </p:sp>
      <p:sp>
        <p:nvSpPr>
          <p:cNvPr id="34" name="Rectangle 33">
            <a:extLst>
              <a:ext uri="{FF2B5EF4-FFF2-40B4-BE49-F238E27FC236}">
                <a16:creationId xmlns:a16="http://schemas.microsoft.com/office/drawing/2014/main" id="{D79EDEDB-34EA-451D-9242-4BDCBA13BDF2}"/>
              </a:ext>
            </a:extLst>
          </p:cNvPr>
          <p:cNvSpPr/>
          <p:nvPr/>
        </p:nvSpPr>
        <p:spPr>
          <a:xfrm>
            <a:off x="3764958" y="5811296"/>
            <a:ext cx="3441102" cy="299514"/>
          </a:xfrm>
          <a:prstGeom prst="rect">
            <a:avLst/>
          </a:prstGeom>
          <a:solidFill>
            <a:srgbClr val="304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6161"/>
            <a:endParaRPr lang="en-US" sz="2000">
              <a:solidFill>
                <a:srgbClr val="FFFFFF"/>
              </a:solidFill>
              <a:latin typeface="Segoe UI"/>
            </a:endParaRPr>
          </a:p>
        </p:txBody>
      </p:sp>
      <p:sp>
        <p:nvSpPr>
          <p:cNvPr id="35" name="TextBox 34">
            <a:extLst>
              <a:ext uri="{FF2B5EF4-FFF2-40B4-BE49-F238E27FC236}">
                <a16:creationId xmlns:a16="http://schemas.microsoft.com/office/drawing/2014/main" id="{6D8E282A-A14C-4D9B-AB54-498210711471}"/>
              </a:ext>
            </a:extLst>
          </p:cNvPr>
          <p:cNvSpPr txBox="1"/>
          <p:nvPr/>
        </p:nvSpPr>
        <p:spPr>
          <a:xfrm>
            <a:off x="4864162" y="5793159"/>
            <a:ext cx="1624163" cy="336374"/>
          </a:xfrm>
          <a:prstGeom prst="rect">
            <a:avLst/>
          </a:prstGeom>
          <a:noFill/>
        </p:spPr>
        <p:txBody>
          <a:bodyPr wrap="none" rtlCol="0">
            <a:spAutoFit/>
          </a:bodyPr>
          <a:lstStyle/>
          <a:p>
            <a:pPr defTabSz="1036161"/>
            <a:r>
              <a:rPr lang="en-US" sz="1586">
                <a:solidFill>
                  <a:srgbClr val="FFFFFF"/>
                </a:solidFill>
                <a:latin typeface="Segoe UI"/>
              </a:rPr>
              <a:t>JETSON (arm64)</a:t>
            </a:r>
          </a:p>
        </p:txBody>
      </p:sp>
      <p:sp>
        <p:nvSpPr>
          <p:cNvPr id="36" name="Rectangle 35">
            <a:extLst>
              <a:ext uri="{FF2B5EF4-FFF2-40B4-BE49-F238E27FC236}">
                <a16:creationId xmlns:a16="http://schemas.microsoft.com/office/drawing/2014/main" id="{B06D97DB-9DFD-4F0C-9B2E-40F4A11ED7BE}"/>
              </a:ext>
            </a:extLst>
          </p:cNvPr>
          <p:cNvSpPr/>
          <p:nvPr/>
        </p:nvSpPr>
        <p:spPr>
          <a:xfrm>
            <a:off x="7194245" y="5811295"/>
            <a:ext cx="2041016" cy="299515"/>
          </a:xfrm>
          <a:prstGeom prst="rect">
            <a:avLst/>
          </a:prstGeom>
          <a:solidFill>
            <a:srgbClr val="75098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036161"/>
            <a:endParaRPr lang="en-US" sz="2000">
              <a:solidFill>
                <a:srgbClr val="FFFFFF"/>
              </a:solidFill>
              <a:latin typeface="Segoe UI"/>
            </a:endParaRPr>
          </a:p>
        </p:txBody>
      </p:sp>
      <p:pic>
        <p:nvPicPr>
          <p:cNvPr id="49" name="Picture 10" descr="Closeup of HPE NVIDIA Tesla T4 16GB Computational Accelerator">
            <a:extLst>
              <a:ext uri="{FF2B5EF4-FFF2-40B4-BE49-F238E27FC236}">
                <a16:creationId xmlns:a16="http://schemas.microsoft.com/office/drawing/2014/main" id="{F538CF3C-4C12-4E72-AB6B-8245DBE7103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615963" y="4020890"/>
            <a:ext cx="1619299" cy="1159881"/>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15FBFCE-BAAB-4093-AE21-5A0AA335B42B}"/>
              </a:ext>
            </a:extLst>
          </p:cNvPr>
          <p:cNvSpPr txBox="1"/>
          <p:nvPr/>
        </p:nvSpPr>
        <p:spPr>
          <a:xfrm>
            <a:off x="3920541" y="6178658"/>
            <a:ext cx="309700" cy="371320"/>
          </a:xfrm>
          <a:prstGeom prst="rect">
            <a:avLst/>
          </a:prstGeom>
          <a:noFill/>
        </p:spPr>
        <p:txBody>
          <a:bodyPr wrap="none" rtlCol="0">
            <a:spAutoFit/>
          </a:bodyPr>
          <a:lstStyle/>
          <a:p>
            <a:pPr defTabSz="1036161"/>
            <a:r>
              <a:rPr lang="en-US" sz="1813">
                <a:solidFill>
                  <a:srgbClr val="000000"/>
                </a:solidFill>
                <a:latin typeface="Segoe UI"/>
              </a:rPr>
              <a:t>8</a:t>
            </a:r>
          </a:p>
        </p:txBody>
      </p:sp>
      <p:sp>
        <p:nvSpPr>
          <p:cNvPr id="51" name="TextBox 50">
            <a:extLst>
              <a:ext uri="{FF2B5EF4-FFF2-40B4-BE49-F238E27FC236}">
                <a16:creationId xmlns:a16="http://schemas.microsoft.com/office/drawing/2014/main" id="{6E628804-AA6A-4942-B0CE-0AC6081F5F11}"/>
              </a:ext>
            </a:extLst>
          </p:cNvPr>
          <p:cNvSpPr txBox="1"/>
          <p:nvPr/>
        </p:nvSpPr>
        <p:spPr>
          <a:xfrm>
            <a:off x="5091300" y="6178658"/>
            <a:ext cx="434734" cy="371320"/>
          </a:xfrm>
          <a:prstGeom prst="rect">
            <a:avLst/>
          </a:prstGeom>
          <a:noFill/>
        </p:spPr>
        <p:txBody>
          <a:bodyPr wrap="none" rtlCol="0">
            <a:spAutoFit/>
          </a:bodyPr>
          <a:lstStyle/>
          <a:p>
            <a:pPr defTabSz="1036161"/>
            <a:r>
              <a:rPr lang="en-US" sz="1813">
                <a:solidFill>
                  <a:srgbClr val="000000"/>
                </a:solidFill>
                <a:latin typeface="Segoe UI"/>
              </a:rPr>
              <a:t>14</a:t>
            </a:r>
          </a:p>
        </p:txBody>
      </p:sp>
      <p:sp>
        <p:nvSpPr>
          <p:cNvPr id="52" name="TextBox 51">
            <a:extLst>
              <a:ext uri="{FF2B5EF4-FFF2-40B4-BE49-F238E27FC236}">
                <a16:creationId xmlns:a16="http://schemas.microsoft.com/office/drawing/2014/main" id="{B380D70D-FCF3-48F0-A3DB-7CA5F6261490}"/>
              </a:ext>
            </a:extLst>
          </p:cNvPr>
          <p:cNvSpPr txBox="1"/>
          <p:nvPr/>
        </p:nvSpPr>
        <p:spPr>
          <a:xfrm>
            <a:off x="6564840" y="6178658"/>
            <a:ext cx="434734" cy="371320"/>
          </a:xfrm>
          <a:prstGeom prst="rect">
            <a:avLst/>
          </a:prstGeom>
          <a:noFill/>
        </p:spPr>
        <p:txBody>
          <a:bodyPr wrap="none" rtlCol="0">
            <a:spAutoFit/>
          </a:bodyPr>
          <a:lstStyle/>
          <a:p>
            <a:pPr defTabSz="1036161"/>
            <a:r>
              <a:rPr lang="en-US" sz="1813">
                <a:solidFill>
                  <a:srgbClr val="000000"/>
                </a:solidFill>
                <a:latin typeface="Segoe UI"/>
              </a:rPr>
              <a:t>49</a:t>
            </a:r>
          </a:p>
        </p:txBody>
      </p:sp>
      <p:sp>
        <p:nvSpPr>
          <p:cNvPr id="53" name="TextBox 52">
            <a:extLst>
              <a:ext uri="{FF2B5EF4-FFF2-40B4-BE49-F238E27FC236}">
                <a16:creationId xmlns:a16="http://schemas.microsoft.com/office/drawing/2014/main" id="{5A47BF3E-9DDE-44AA-B67E-A616A2B70242}"/>
              </a:ext>
            </a:extLst>
          </p:cNvPr>
          <p:cNvSpPr txBox="1"/>
          <p:nvPr/>
        </p:nvSpPr>
        <p:spPr>
          <a:xfrm>
            <a:off x="8208349" y="6178658"/>
            <a:ext cx="434734" cy="371320"/>
          </a:xfrm>
          <a:prstGeom prst="rect">
            <a:avLst/>
          </a:prstGeom>
          <a:noFill/>
        </p:spPr>
        <p:txBody>
          <a:bodyPr wrap="none" rtlCol="0">
            <a:spAutoFit/>
          </a:bodyPr>
          <a:lstStyle/>
          <a:p>
            <a:pPr defTabSz="1036161"/>
            <a:r>
              <a:rPr lang="en-US" sz="1813">
                <a:solidFill>
                  <a:srgbClr val="000000"/>
                </a:solidFill>
                <a:latin typeface="Segoe UI"/>
              </a:rPr>
              <a:t>68</a:t>
            </a:r>
          </a:p>
        </p:txBody>
      </p:sp>
      <p:sp>
        <p:nvSpPr>
          <p:cNvPr id="54" name="TextBox 53">
            <a:extLst>
              <a:ext uri="{FF2B5EF4-FFF2-40B4-BE49-F238E27FC236}">
                <a16:creationId xmlns:a16="http://schemas.microsoft.com/office/drawing/2014/main" id="{95131D10-6D1A-449A-8CCA-C7A4BB0AFDB4}"/>
              </a:ext>
            </a:extLst>
          </p:cNvPr>
          <p:cNvSpPr txBox="1"/>
          <p:nvPr/>
        </p:nvSpPr>
        <p:spPr>
          <a:xfrm>
            <a:off x="9816996" y="5709697"/>
            <a:ext cx="2095445" cy="554447"/>
          </a:xfrm>
          <a:prstGeom prst="rect">
            <a:avLst/>
          </a:prstGeom>
          <a:noFill/>
        </p:spPr>
        <p:txBody>
          <a:bodyPr wrap="none" rtlCol="0">
            <a:spAutoFit/>
          </a:bodyPr>
          <a:lstStyle/>
          <a:p>
            <a:pPr algn="ctr" defTabSz="1036161"/>
            <a:r>
              <a:rPr lang="en-US" sz="1813">
                <a:solidFill>
                  <a:srgbClr val="000000"/>
                </a:solidFill>
                <a:latin typeface="Segoe UI"/>
              </a:rPr>
              <a:t># streams</a:t>
            </a:r>
          </a:p>
          <a:p>
            <a:pPr algn="ctr" defTabSz="1036161"/>
            <a:r>
              <a:rPr lang="en-US" sz="1190">
                <a:solidFill>
                  <a:srgbClr val="000000"/>
                </a:solidFill>
                <a:latin typeface="Segoe UI"/>
              </a:rPr>
              <a:t>(1080p 30fps h265 resnet10)</a:t>
            </a:r>
          </a:p>
        </p:txBody>
      </p:sp>
      <p:sp>
        <p:nvSpPr>
          <p:cNvPr id="56" name="Rectangle 55">
            <a:extLst>
              <a:ext uri="{FF2B5EF4-FFF2-40B4-BE49-F238E27FC236}">
                <a16:creationId xmlns:a16="http://schemas.microsoft.com/office/drawing/2014/main" id="{3E33A53F-7A8F-4F00-B0F2-F98D6A681DD9}"/>
              </a:ext>
            </a:extLst>
          </p:cNvPr>
          <p:cNvSpPr/>
          <p:nvPr/>
        </p:nvSpPr>
        <p:spPr>
          <a:xfrm>
            <a:off x="3764960" y="3392892"/>
            <a:ext cx="5317146" cy="309333"/>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036161"/>
            <a:endParaRPr lang="en-US" sz="2000">
              <a:solidFill>
                <a:srgbClr val="FFFFFF"/>
              </a:solidFill>
              <a:latin typeface="Segoe UI"/>
            </a:endParaRPr>
          </a:p>
        </p:txBody>
      </p:sp>
      <p:sp>
        <p:nvSpPr>
          <p:cNvPr id="57" name="TextBox 56">
            <a:extLst>
              <a:ext uri="{FF2B5EF4-FFF2-40B4-BE49-F238E27FC236}">
                <a16:creationId xmlns:a16="http://schemas.microsoft.com/office/drawing/2014/main" id="{4BE4F604-ACCB-4B08-B4E3-7F1362BB417A}"/>
              </a:ext>
            </a:extLst>
          </p:cNvPr>
          <p:cNvSpPr txBox="1"/>
          <p:nvPr/>
        </p:nvSpPr>
        <p:spPr>
          <a:xfrm>
            <a:off x="5777267" y="3349040"/>
            <a:ext cx="1731693" cy="371320"/>
          </a:xfrm>
          <a:prstGeom prst="rect">
            <a:avLst/>
          </a:prstGeom>
          <a:noFill/>
        </p:spPr>
        <p:txBody>
          <a:bodyPr wrap="none" rtlCol="0">
            <a:spAutoFit/>
          </a:bodyPr>
          <a:lstStyle/>
          <a:p>
            <a:pPr defTabSz="1036161"/>
            <a:r>
              <a:rPr lang="en-US" sz="1813">
                <a:solidFill>
                  <a:srgbClr val="FFFFFF"/>
                </a:solidFill>
                <a:latin typeface="Segoe UI"/>
              </a:rPr>
              <a:t>Azure IoT Edge</a:t>
            </a:r>
          </a:p>
        </p:txBody>
      </p:sp>
      <p:sp>
        <p:nvSpPr>
          <p:cNvPr id="58" name="Isosceles Triangle 57">
            <a:extLst>
              <a:ext uri="{FF2B5EF4-FFF2-40B4-BE49-F238E27FC236}">
                <a16:creationId xmlns:a16="http://schemas.microsoft.com/office/drawing/2014/main" id="{A0A6ADDA-D9D9-4914-828D-252E6FF233A1}"/>
              </a:ext>
            </a:extLst>
          </p:cNvPr>
          <p:cNvSpPr/>
          <p:nvPr/>
        </p:nvSpPr>
        <p:spPr>
          <a:xfrm rot="5400000">
            <a:off x="9059439" y="3191267"/>
            <a:ext cx="502712" cy="726157"/>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036161"/>
            <a:endParaRPr lang="en-US" sz="2000">
              <a:solidFill>
                <a:srgbClr val="FFFFFF"/>
              </a:solidFill>
              <a:latin typeface="Segoe UI"/>
            </a:endParaRPr>
          </a:p>
        </p:txBody>
      </p:sp>
      <p:sp>
        <p:nvSpPr>
          <p:cNvPr id="59" name="Isosceles Triangle 58">
            <a:extLst>
              <a:ext uri="{FF2B5EF4-FFF2-40B4-BE49-F238E27FC236}">
                <a16:creationId xmlns:a16="http://schemas.microsoft.com/office/drawing/2014/main" id="{7F775DFF-4AFB-4FF2-B8CE-DFF46F01FC57}"/>
              </a:ext>
            </a:extLst>
          </p:cNvPr>
          <p:cNvSpPr/>
          <p:nvPr/>
        </p:nvSpPr>
        <p:spPr>
          <a:xfrm rot="5400000">
            <a:off x="9052956" y="5597975"/>
            <a:ext cx="502712" cy="726157"/>
          </a:xfrm>
          <a:prstGeom prst="triangle">
            <a:avLst/>
          </a:prstGeom>
          <a:solidFill>
            <a:srgbClr val="75098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036161"/>
            <a:endParaRPr lang="en-US" sz="2000">
              <a:solidFill>
                <a:srgbClr val="FFFFFF"/>
              </a:solidFill>
              <a:latin typeface="Segoe UI"/>
            </a:endParaRPr>
          </a:p>
        </p:txBody>
      </p:sp>
      <p:sp>
        <p:nvSpPr>
          <p:cNvPr id="37" name="TextBox 36">
            <a:extLst>
              <a:ext uri="{FF2B5EF4-FFF2-40B4-BE49-F238E27FC236}">
                <a16:creationId xmlns:a16="http://schemas.microsoft.com/office/drawing/2014/main" id="{12F0E9FE-4E58-4B7D-B048-EC244653CE39}"/>
              </a:ext>
            </a:extLst>
          </p:cNvPr>
          <p:cNvSpPr txBox="1"/>
          <p:nvPr/>
        </p:nvSpPr>
        <p:spPr>
          <a:xfrm>
            <a:off x="7333780" y="5769223"/>
            <a:ext cx="1723805" cy="371320"/>
          </a:xfrm>
          <a:prstGeom prst="rect">
            <a:avLst/>
          </a:prstGeom>
          <a:noFill/>
        </p:spPr>
        <p:txBody>
          <a:bodyPr wrap="none" rtlCol="0">
            <a:spAutoFit/>
          </a:bodyPr>
          <a:lstStyle/>
          <a:p>
            <a:pPr defTabSz="1036161"/>
            <a:r>
              <a:rPr lang="en-US" sz="1813">
                <a:solidFill>
                  <a:srgbClr val="FFFFFF"/>
                </a:solidFill>
                <a:latin typeface="Segoe UI"/>
              </a:rPr>
              <a:t>TESLA (amd64)</a:t>
            </a:r>
          </a:p>
        </p:txBody>
      </p:sp>
    </p:spTree>
    <p:custDataLst>
      <p:tags r:id="rId1"/>
    </p:custDataLst>
    <p:extLst>
      <p:ext uri="{BB962C8B-B14F-4D97-AF65-F5344CB8AC3E}">
        <p14:creationId xmlns:p14="http://schemas.microsoft.com/office/powerpoint/2010/main" val="1694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E567-2CFA-4D0C-9A91-1B22C6D16F21}"/>
              </a:ext>
            </a:extLst>
          </p:cNvPr>
          <p:cNvSpPr>
            <a:spLocks noGrp="1"/>
          </p:cNvSpPr>
          <p:nvPr>
            <p:ph type="title"/>
          </p:nvPr>
        </p:nvSpPr>
        <p:spPr/>
        <p:txBody>
          <a:bodyPr/>
          <a:lstStyle/>
          <a:p>
            <a:r>
              <a:rPr lang="en-US"/>
              <a:t>Challenges today create high barriers to entry</a:t>
            </a:r>
          </a:p>
        </p:txBody>
      </p:sp>
      <p:sp>
        <p:nvSpPr>
          <p:cNvPr id="4" name="TextBox 3">
            <a:extLst>
              <a:ext uri="{FF2B5EF4-FFF2-40B4-BE49-F238E27FC236}">
                <a16:creationId xmlns:a16="http://schemas.microsoft.com/office/drawing/2014/main" id="{4F70CBBA-AD46-444C-A584-3D21413D51ED}"/>
              </a:ext>
            </a:extLst>
          </p:cNvPr>
          <p:cNvSpPr txBox="1"/>
          <p:nvPr/>
        </p:nvSpPr>
        <p:spPr>
          <a:xfrm>
            <a:off x="1855507" y="3092873"/>
            <a:ext cx="2919550"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High volume of data collection sources</a:t>
            </a:r>
          </a:p>
        </p:txBody>
      </p:sp>
      <p:sp>
        <p:nvSpPr>
          <p:cNvPr id="5" name="TextBox 4">
            <a:extLst>
              <a:ext uri="{FF2B5EF4-FFF2-40B4-BE49-F238E27FC236}">
                <a16:creationId xmlns:a16="http://schemas.microsoft.com/office/drawing/2014/main" id="{B5002AF4-248E-4B8F-BE71-C40FF08B2A72}"/>
              </a:ext>
            </a:extLst>
          </p:cNvPr>
          <p:cNvSpPr txBox="1"/>
          <p:nvPr/>
        </p:nvSpPr>
        <p:spPr>
          <a:xfrm>
            <a:off x="1866159" y="4298091"/>
            <a:ext cx="2775857"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High cost of transporting data to the cloud</a:t>
            </a:r>
          </a:p>
        </p:txBody>
      </p:sp>
      <p:sp>
        <p:nvSpPr>
          <p:cNvPr id="3" name="TextBox 2">
            <a:extLst>
              <a:ext uri="{FF2B5EF4-FFF2-40B4-BE49-F238E27FC236}">
                <a16:creationId xmlns:a16="http://schemas.microsoft.com/office/drawing/2014/main" id="{93D3FB52-F7C4-493D-91AC-401271047848}"/>
              </a:ext>
            </a:extLst>
          </p:cNvPr>
          <p:cNvSpPr txBox="1"/>
          <p:nvPr/>
        </p:nvSpPr>
        <p:spPr>
          <a:xfrm>
            <a:off x="1800845" y="5578809"/>
            <a:ext cx="2841171"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Limits to real-time insights</a:t>
            </a:r>
          </a:p>
        </p:txBody>
      </p:sp>
      <p:sp>
        <p:nvSpPr>
          <p:cNvPr id="6" name="TextBox 5">
            <a:extLst>
              <a:ext uri="{FF2B5EF4-FFF2-40B4-BE49-F238E27FC236}">
                <a16:creationId xmlns:a16="http://schemas.microsoft.com/office/drawing/2014/main" id="{2D517D14-04A1-4017-B3D2-5043A7501F7A}"/>
              </a:ext>
            </a:extLst>
          </p:cNvPr>
          <p:cNvSpPr txBox="1"/>
          <p:nvPr/>
        </p:nvSpPr>
        <p:spPr>
          <a:xfrm>
            <a:off x="7593990" y="3092873"/>
            <a:ext cx="2841171"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High developer skillset for hardware, cloud, edge</a:t>
            </a:r>
          </a:p>
        </p:txBody>
      </p:sp>
      <p:sp>
        <p:nvSpPr>
          <p:cNvPr id="7" name="TextBox 6">
            <a:extLst>
              <a:ext uri="{FF2B5EF4-FFF2-40B4-BE49-F238E27FC236}">
                <a16:creationId xmlns:a16="http://schemas.microsoft.com/office/drawing/2014/main" id="{14CDE07C-3315-4272-885E-2AFB1367235C}"/>
              </a:ext>
            </a:extLst>
          </p:cNvPr>
          <p:cNvSpPr txBox="1"/>
          <p:nvPr/>
        </p:nvSpPr>
        <p:spPr>
          <a:xfrm>
            <a:off x="7593990" y="4298091"/>
            <a:ext cx="2841171"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custom code for everything = No standardization</a:t>
            </a:r>
          </a:p>
        </p:txBody>
      </p:sp>
      <p:sp>
        <p:nvSpPr>
          <p:cNvPr id="8" name="TextBox 7">
            <a:extLst>
              <a:ext uri="{FF2B5EF4-FFF2-40B4-BE49-F238E27FC236}">
                <a16:creationId xmlns:a16="http://schemas.microsoft.com/office/drawing/2014/main" id="{DCB0CBA4-102A-41AF-A022-FADCB2835414}"/>
              </a:ext>
            </a:extLst>
          </p:cNvPr>
          <p:cNvSpPr txBox="1"/>
          <p:nvPr/>
        </p:nvSpPr>
        <p:spPr>
          <a:xfrm>
            <a:off x="7650767" y="5468009"/>
            <a:ext cx="3053092"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Manual set up and integration = Does not scale </a:t>
            </a:r>
          </a:p>
        </p:txBody>
      </p:sp>
      <p:grpSp>
        <p:nvGrpSpPr>
          <p:cNvPr id="9" name="Group 8">
            <a:extLst>
              <a:ext uri="{FF2B5EF4-FFF2-40B4-BE49-F238E27FC236}">
                <a16:creationId xmlns:a16="http://schemas.microsoft.com/office/drawing/2014/main" id="{232D7BB8-0E3B-48E6-B808-25CD507E1A60}"/>
              </a:ext>
            </a:extLst>
          </p:cNvPr>
          <p:cNvGrpSpPr>
            <a:grpSpLocks noChangeAspect="1"/>
          </p:cNvGrpSpPr>
          <p:nvPr/>
        </p:nvGrpSpPr>
        <p:grpSpPr>
          <a:xfrm>
            <a:off x="2427004" y="1263294"/>
            <a:ext cx="1181668" cy="1054799"/>
            <a:chOff x="7567656" y="2670902"/>
            <a:chExt cx="3290911" cy="2937585"/>
          </a:xfrm>
        </p:grpSpPr>
        <p:grpSp>
          <p:nvGrpSpPr>
            <p:cNvPr id="10" name="Group 9">
              <a:extLst>
                <a:ext uri="{FF2B5EF4-FFF2-40B4-BE49-F238E27FC236}">
                  <a16:creationId xmlns:a16="http://schemas.microsoft.com/office/drawing/2014/main" id="{B648E516-CA69-4783-8B42-D4DC105AEE28}"/>
                </a:ext>
              </a:extLst>
            </p:cNvPr>
            <p:cNvGrpSpPr/>
            <p:nvPr/>
          </p:nvGrpSpPr>
          <p:grpSpPr>
            <a:xfrm>
              <a:off x="9496185" y="2670902"/>
              <a:ext cx="1362382" cy="1295041"/>
              <a:chOff x="9496185" y="2670902"/>
              <a:chExt cx="1362382" cy="1295041"/>
            </a:xfrm>
          </p:grpSpPr>
          <p:sp>
            <p:nvSpPr>
              <p:cNvPr id="27" name="Rectangle: Rounded Corners 26">
                <a:extLst>
                  <a:ext uri="{FF2B5EF4-FFF2-40B4-BE49-F238E27FC236}">
                    <a16:creationId xmlns:a16="http://schemas.microsoft.com/office/drawing/2014/main" id="{415E04DA-6E36-4A77-B0BF-B900B1409CC0}"/>
                  </a:ext>
                </a:extLst>
              </p:cNvPr>
              <p:cNvSpPr/>
              <p:nvPr/>
            </p:nvSpPr>
            <p:spPr bwMode="auto">
              <a:xfrm>
                <a:off x="10160144" y="3383633"/>
                <a:ext cx="51407" cy="427118"/>
              </a:xfrm>
              <a:prstGeom prst="roundRect">
                <a:avLst>
                  <a:gd name="adj" fmla="val 5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Circle: Hollow 27">
                <a:extLst>
                  <a:ext uri="{FF2B5EF4-FFF2-40B4-BE49-F238E27FC236}">
                    <a16:creationId xmlns:a16="http://schemas.microsoft.com/office/drawing/2014/main" id="{DD74956E-AB8D-457F-86CC-C44F3C3530F5}"/>
                  </a:ext>
                </a:extLst>
              </p:cNvPr>
              <p:cNvSpPr/>
              <p:nvPr/>
            </p:nvSpPr>
            <p:spPr bwMode="auto">
              <a:xfrm>
                <a:off x="10071547" y="3200735"/>
                <a:ext cx="228600" cy="228600"/>
              </a:xfrm>
              <a:prstGeom prst="donut">
                <a:avLst>
                  <a:gd name="adj" fmla="val 2663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Block Arc 28">
                <a:extLst>
                  <a:ext uri="{FF2B5EF4-FFF2-40B4-BE49-F238E27FC236}">
                    <a16:creationId xmlns:a16="http://schemas.microsoft.com/office/drawing/2014/main" id="{FF77E677-62C7-4551-87D2-6D1F3CE7800E}"/>
                  </a:ext>
                </a:extLst>
              </p:cNvPr>
              <p:cNvSpPr/>
              <p:nvPr/>
            </p:nvSpPr>
            <p:spPr bwMode="auto">
              <a:xfrm>
                <a:off x="9839049" y="3032846"/>
                <a:ext cx="680833" cy="682341"/>
              </a:xfrm>
              <a:prstGeom prst="blockArc">
                <a:avLst>
                  <a:gd name="adj1" fmla="val 10800000"/>
                  <a:gd name="adj2" fmla="val 21487201"/>
                  <a:gd name="adj3" fmla="val 13115"/>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Block Arc 29">
                <a:extLst>
                  <a:ext uri="{FF2B5EF4-FFF2-40B4-BE49-F238E27FC236}">
                    <a16:creationId xmlns:a16="http://schemas.microsoft.com/office/drawing/2014/main" id="{75C327C2-8211-4A49-8608-15D6FF976834}"/>
                  </a:ext>
                </a:extLst>
              </p:cNvPr>
              <p:cNvSpPr/>
              <p:nvPr/>
            </p:nvSpPr>
            <p:spPr bwMode="auto">
              <a:xfrm>
                <a:off x="9679750" y="2825599"/>
                <a:ext cx="999429" cy="1079190"/>
              </a:xfrm>
              <a:prstGeom prst="blockArc">
                <a:avLst>
                  <a:gd name="adj1" fmla="val 10800000"/>
                  <a:gd name="adj2" fmla="val 21455081"/>
                  <a:gd name="adj3" fmla="val 9566"/>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Block Arc 30">
                <a:extLst>
                  <a:ext uri="{FF2B5EF4-FFF2-40B4-BE49-F238E27FC236}">
                    <a16:creationId xmlns:a16="http://schemas.microsoft.com/office/drawing/2014/main" id="{8B83FB2C-55BB-412F-B38F-B2179148069C}"/>
                  </a:ext>
                </a:extLst>
              </p:cNvPr>
              <p:cNvSpPr/>
              <p:nvPr/>
            </p:nvSpPr>
            <p:spPr bwMode="auto">
              <a:xfrm>
                <a:off x="9496185" y="2670902"/>
                <a:ext cx="1362382" cy="1295041"/>
              </a:xfrm>
              <a:prstGeom prst="blockArc">
                <a:avLst>
                  <a:gd name="adj1" fmla="val 10800000"/>
                  <a:gd name="adj2" fmla="val 119644"/>
                  <a:gd name="adj3" fmla="val 7198"/>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90D39D02-F5E8-4611-A054-10193C587679}"/>
                </a:ext>
              </a:extLst>
            </p:cNvPr>
            <p:cNvGrpSpPr/>
            <p:nvPr/>
          </p:nvGrpSpPr>
          <p:grpSpPr>
            <a:xfrm>
              <a:off x="7567656" y="3111021"/>
              <a:ext cx="3148146" cy="1832648"/>
              <a:chOff x="7567656" y="3111021"/>
              <a:chExt cx="3148146" cy="1832648"/>
            </a:xfrm>
          </p:grpSpPr>
          <p:sp>
            <p:nvSpPr>
              <p:cNvPr id="24" name="Freeform: Shape 23">
                <a:extLst>
                  <a:ext uri="{FF2B5EF4-FFF2-40B4-BE49-F238E27FC236}">
                    <a16:creationId xmlns:a16="http://schemas.microsoft.com/office/drawing/2014/main" id="{F53637AB-DDF5-4E90-872E-4077A0C681F5}"/>
                  </a:ext>
                </a:extLst>
              </p:cNvPr>
              <p:cNvSpPr/>
              <p:nvPr/>
            </p:nvSpPr>
            <p:spPr bwMode="auto">
              <a:xfrm flipH="1">
                <a:off x="7567656" y="3111021"/>
                <a:ext cx="3148146" cy="1832648"/>
              </a:xfrm>
              <a:custGeom>
                <a:avLst/>
                <a:gdLst>
                  <a:gd name="connsiteX0" fmla="*/ 1904710 w 3148146"/>
                  <a:gd name="connsiteY0" fmla="*/ 91726 h 1832648"/>
                  <a:gd name="connsiteX1" fmla="*/ 2543115 w 3148146"/>
                  <a:gd name="connsiteY1" fmla="*/ 612041 h 1832648"/>
                  <a:gd name="connsiteX2" fmla="*/ 2548583 w 3148146"/>
                  <a:gd name="connsiteY2" fmla="*/ 666285 h 1832648"/>
                  <a:gd name="connsiteX3" fmla="*/ 2500978 w 3148146"/>
                  <a:gd name="connsiteY3" fmla="*/ 673882 h 1832648"/>
                  <a:gd name="connsiteX4" fmla="*/ 2283184 w 3148146"/>
                  <a:gd name="connsiteY4" fmla="*/ 790287 h 1832648"/>
                  <a:gd name="connsiteX5" fmla="*/ 2350451 w 3148146"/>
                  <a:gd name="connsiteY5" fmla="*/ 873883 h 1832648"/>
                  <a:gd name="connsiteX6" fmla="*/ 2589136 w 3148146"/>
                  <a:gd name="connsiteY6" fmla="*/ 767877 h 1832648"/>
                  <a:gd name="connsiteX7" fmla="*/ 2664873 w 3148146"/>
                  <a:gd name="connsiteY7" fmla="*/ 770921 h 1832648"/>
                  <a:gd name="connsiteX8" fmla="*/ 2730943 w 3148146"/>
                  <a:gd name="connsiteY8" fmla="*/ 790544 h 1832648"/>
                  <a:gd name="connsiteX9" fmla="*/ 3036454 w 3148146"/>
                  <a:gd name="connsiteY9" fmla="*/ 1239475 h 1832648"/>
                  <a:gd name="connsiteX10" fmla="*/ 3036454 w 3148146"/>
                  <a:gd name="connsiteY10" fmla="*/ 1253199 h 1832648"/>
                  <a:gd name="connsiteX11" fmla="*/ 2554062 w 3148146"/>
                  <a:gd name="connsiteY11" fmla="*/ 1735591 h 1832648"/>
                  <a:gd name="connsiteX12" fmla="*/ 2554063 w 3148146"/>
                  <a:gd name="connsiteY12" fmla="*/ 1735592 h 1832648"/>
                  <a:gd name="connsiteX13" fmla="*/ 2485415 w 3148146"/>
                  <a:gd name="connsiteY13" fmla="*/ 1728672 h 1832648"/>
                  <a:gd name="connsiteX14" fmla="*/ 2407006 w 3148146"/>
                  <a:gd name="connsiteY14" fmla="*/ 1735590 h 1832648"/>
                  <a:gd name="connsiteX15" fmla="*/ 616812 w 3148146"/>
                  <a:gd name="connsiteY15" fmla="*/ 1735591 h 1832648"/>
                  <a:gd name="connsiteX16" fmla="*/ 129777 w 3148146"/>
                  <a:gd name="connsiteY16" fmla="*/ 1248556 h 1832648"/>
                  <a:gd name="connsiteX17" fmla="*/ 129776 w 3148146"/>
                  <a:gd name="connsiteY17" fmla="*/ 1248556 h 1832648"/>
                  <a:gd name="connsiteX18" fmla="*/ 616811 w 3148146"/>
                  <a:gd name="connsiteY18" fmla="*/ 761521 h 1832648"/>
                  <a:gd name="connsiteX19" fmla="*/ 645841 w 3148146"/>
                  <a:gd name="connsiteY19" fmla="*/ 761521 h 1832648"/>
                  <a:gd name="connsiteX20" fmla="*/ 645927 w 3148146"/>
                  <a:gd name="connsiteY20" fmla="*/ 762153 h 1832648"/>
                  <a:gd name="connsiteX21" fmla="*/ 661653 w 3148146"/>
                  <a:gd name="connsiteY21" fmla="*/ 761521 h 1832648"/>
                  <a:gd name="connsiteX22" fmla="*/ 749022 w 3148146"/>
                  <a:gd name="connsiteY22" fmla="*/ 761521 h 1832648"/>
                  <a:gd name="connsiteX23" fmla="*/ 819663 w 3148146"/>
                  <a:gd name="connsiteY23" fmla="*/ 775124 h 1832648"/>
                  <a:gd name="connsiteX24" fmla="*/ 972622 w 3148146"/>
                  <a:gd name="connsiteY24" fmla="*/ 864622 h 1832648"/>
                  <a:gd name="connsiteX25" fmla="*/ 1039889 w 3148146"/>
                  <a:gd name="connsiteY25" fmla="*/ 781026 h 1832648"/>
                  <a:gd name="connsiteX26" fmla="*/ 899771 w 3148146"/>
                  <a:gd name="connsiteY26" fmla="*/ 690770 h 1832648"/>
                  <a:gd name="connsiteX27" fmla="*/ 885094 w 3148146"/>
                  <a:gd name="connsiteY27" fmla="*/ 685829 h 1832648"/>
                  <a:gd name="connsiteX28" fmla="*/ 891046 w 3148146"/>
                  <a:gd name="connsiteY28" fmla="*/ 680918 h 1832648"/>
                  <a:gd name="connsiteX29" fmla="*/ 1084487 w 3148146"/>
                  <a:gd name="connsiteY29" fmla="*/ 621830 h 1832648"/>
                  <a:gd name="connsiteX30" fmla="*/ 1219158 w 3148146"/>
                  <a:gd name="connsiteY30" fmla="*/ 649019 h 1832648"/>
                  <a:gd name="connsiteX31" fmla="*/ 1260325 w 3148146"/>
                  <a:gd name="connsiteY31" fmla="*/ 671364 h 1832648"/>
                  <a:gd name="connsiteX32" fmla="*/ 1266305 w 3148146"/>
                  <a:gd name="connsiteY32" fmla="*/ 612041 h 1832648"/>
                  <a:gd name="connsiteX33" fmla="*/ 1904710 w 3148146"/>
                  <a:gd name="connsiteY33" fmla="*/ 91726 h 1832648"/>
                  <a:gd name="connsiteX34" fmla="*/ 1902129 w 3148146"/>
                  <a:gd name="connsiteY34" fmla="*/ 0 h 1832648"/>
                  <a:gd name="connsiteX35" fmla="*/ 1197028 w 3148146"/>
                  <a:gd name="connsiteY35" fmla="*/ 467373 h 1832648"/>
                  <a:gd name="connsiteX36" fmla="*/ 1168765 w 3148146"/>
                  <a:gd name="connsiteY36" fmla="*/ 558421 h 1832648"/>
                  <a:gd name="connsiteX37" fmla="*/ 1117784 w 3148146"/>
                  <a:gd name="connsiteY37" fmla="*/ 542595 h 1832648"/>
                  <a:gd name="connsiteX38" fmla="*/ 1043800 w 3148146"/>
                  <a:gd name="connsiteY38" fmla="*/ 535137 h 1832648"/>
                  <a:gd name="connsiteX39" fmla="*/ 784218 w 3148146"/>
                  <a:gd name="connsiteY39" fmla="*/ 642659 h 1832648"/>
                  <a:gd name="connsiteX40" fmla="*/ 777498 w 3148146"/>
                  <a:gd name="connsiteY40" fmla="*/ 650804 h 1832648"/>
                  <a:gd name="connsiteX41" fmla="*/ 590922 w 3148146"/>
                  <a:gd name="connsiteY41" fmla="*/ 650804 h 1832648"/>
                  <a:gd name="connsiteX42" fmla="*/ 0 w 3148146"/>
                  <a:gd name="connsiteY42" fmla="*/ 1241726 h 1832648"/>
                  <a:gd name="connsiteX43" fmla="*/ 1 w 3148146"/>
                  <a:gd name="connsiteY43" fmla="*/ 1241726 h 1832648"/>
                  <a:gd name="connsiteX44" fmla="*/ 590923 w 3148146"/>
                  <a:gd name="connsiteY44" fmla="*/ 1832648 h 1832648"/>
                  <a:gd name="connsiteX45" fmla="*/ 2557224 w 3148146"/>
                  <a:gd name="connsiteY45" fmla="*/ 1832647 h 1832648"/>
                  <a:gd name="connsiteX46" fmla="*/ 3136141 w 3148146"/>
                  <a:gd name="connsiteY46" fmla="*/ 1360817 h 1832648"/>
                  <a:gd name="connsiteX47" fmla="*/ 3148146 w 3148146"/>
                  <a:gd name="connsiteY47" fmla="*/ 1241726 h 1832648"/>
                  <a:gd name="connsiteX48" fmla="*/ 3136141 w 3148146"/>
                  <a:gd name="connsiteY48" fmla="*/ 1122635 h 1832648"/>
                  <a:gd name="connsiteX49" fmla="*/ 2760402 w 3148146"/>
                  <a:gd name="connsiteY49" fmla="*/ 686661 h 1832648"/>
                  <a:gd name="connsiteX50" fmla="*/ 2691345 w 3148146"/>
                  <a:gd name="connsiteY50" fmla="*/ 667073 h 1832648"/>
                  <a:gd name="connsiteX51" fmla="*/ 2691594 w 3148146"/>
                  <a:gd name="connsiteY51" fmla="*/ 665243 h 1832648"/>
                  <a:gd name="connsiteX52" fmla="*/ 2683835 w 3148146"/>
                  <a:gd name="connsiteY52" fmla="*/ 664943 h 1832648"/>
                  <a:gd name="connsiteX53" fmla="*/ 2676315 w 3148146"/>
                  <a:gd name="connsiteY53" fmla="*/ 662810 h 1832648"/>
                  <a:gd name="connsiteX54" fmla="*/ 2656844 w 3148146"/>
                  <a:gd name="connsiteY54" fmla="*/ 660847 h 1832648"/>
                  <a:gd name="connsiteX55" fmla="*/ 2651820 w 3148146"/>
                  <a:gd name="connsiteY55" fmla="*/ 611015 h 1832648"/>
                  <a:gd name="connsiteX56" fmla="*/ 1902129 w 3148146"/>
                  <a:gd name="connsiteY56" fmla="*/ 0 h 1832648"/>
                  <a:gd name="connsiteX0" fmla="*/ 1904710 w 3148146"/>
                  <a:gd name="connsiteY0" fmla="*/ 91726 h 1832648"/>
                  <a:gd name="connsiteX1" fmla="*/ 2543115 w 3148146"/>
                  <a:gd name="connsiteY1" fmla="*/ 612041 h 1832648"/>
                  <a:gd name="connsiteX2" fmla="*/ 2548583 w 3148146"/>
                  <a:gd name="connsiteY2" fmla="*/ 666285 h 1832648"/>
                  <a:gd name="connsiteX3" fmla="*/ 2500978 w 3148146"/>
                  <a:gd name="connsiteY3" fmla="*/ 673882 h 1832648"/>
                  <a:gd name="connsiteX4" fmla="*/ 2283184 w 3148146"/>
                  <a:gd name="connsiteY4" fmla="*/ 790287 h 1832648"/>
                  <a:gd name="connsiteX5" fmla="*/ 2350451 w 3148146"/>
                  <a:gd name="connsiteY5" fmla="*/ 873883 h 1832648"/>
                  <a:gd name="connsiteX6" fmla="*/ 2589136 w 3148146"/>
                  <a:gd name="connsiteY6" fmla="*/ 767877 h 1832648"/>
                  <a:gd name="connsiteX7" fmla="*/ 2664873 w 3148146"/>
                  <a:gd name="connsiteY7" fmla="*/ 770921 h 1832648"/>
                  <a:gd name="connsiteX8" fmla="*/ 2730943 w 3148146"/>
                  <a:gd name="connsiteY8" fmla="*/ 790544 h 1832648"/>
                  <a:gd name="connsiteX9" fmla="*/ 3036454 w 3148146"/>
                  <a:gd name="connsiteY9" fmla="*/ 1239475 h 1832648"/>
                  <a:gd name="connsiteX10" fmla="*/ 3036454 w 3148146"/>
                  <a:gd name="connsiteY10" fmla="*/ 1253199 h 1832648"/>
                  <a:gd name="connsiteX11" fmla="*/ 2554062 w 3148146"/>
                  <a:gd name="connsiteY11" fmla="*/ 1735591 h 1832648"/>
                  <a:gd name="connsiteX12" fmla="*/ 2554063 w 3148146"/>
                  <a:gd name="connsiteY12" fmla="*/ 1735592 h 1832648"/>
                  <a:gd name="connsiteX13" fmla="*/ 2407006 w 3148146"/>
                  <a:gd name="connsiteY13" fmla="*/ 1735590 h 1832648"/>
                  <a:gd name="connsiteX14" fmla="*/ 616812 w 3148146"/>
                  <a:gd name="connsiteY14" fmla="*/ 1735591 h 1832648"/>
                  <a:gd name="connsiteX15" fmla="*/ 129777 w 3148146"/>
                  <a:gd name="connsiteY15" fmla="*/ 1248556 h 1832648"/>
                  <a:gd name="connsiteX16" fmla="*/ 129776 w 3148146"/>
                  <a:gd name="connsiteY16" fmla="*/ 1248556 h 1832648"/>
                  <a:gd name="connsiteX17" fmla="*/ 616811 w 3148146"/>
                  <a:gd name="connsiteY17" fmla="*/ 761521 h 1832648"/>
                  <a:gd name="connsiteX18" fmla="*/ 645841 w 3148146"/>
                  <a:gd name="connsiteY18" fmla="*/ 761521 h 1832648"/>
                  <a:gd name="connsiteX19" fmla="*/ 645927 w 3148146"/>
                  <a:gd name="connsiteY19" fmla="*/ 762153 h 1832648"/>
                  <a:gd name="connsiteX20" fmla="*/ 661653 w 3148146"/>
                  <a:gd name="connsiteY20" fmla="*/ 761521 h 1832648"/>
                  <a:gd name="connsiteX21" fmla="*/ 749022 w 3148146"/>
                  <a:gd name="connsiteY21" fmla="*/ 761521 h 1832648"/>
                  <a:gd name="connsiteX22" fmla="*/ 819663 w 3148146"/>
                  <a:gd name="connsiteY22" fmla="*/ 775124 h 1832648"/>
                  <a:gd name="connsiteX23" fmla="*/ 972622 w 3148146"/>
                  <a:gd name="connsiteY23" fmla="*/ 864622 h 1832648"/>
                  <a:gd name="connsiteX24" fmla="*/ 1039889 w 3148146"/>
                  <a:gd name="connsiteY24" fmla="*/ 781026 h 1832648"/>
                  <a:gd name="connsiteX25" fmla="*/ 899771 w 3148146"/>
                  <a:gd name="connsiteY25" fmla="*/ 690770 h 1832648"/>
                  <a:gd name="connsiteX26" fmla="*/ 885094 w 3148146"/>
                  <a:gd name="connsiteY26" fmla="*/ 685829 h 1832648"/>
                  <a:gd name="connsiteX27" fmla="*/ 891046 w 3148146"/>
                  <a:gd name="connsiteY27" fmla="*/ 680918 h 1832648"/>
                  <a:gd name="connsiteX28" fmla="*/ 1084487 w 3148146"/>
                  <a:gd name="connsiteY28" fmla="*/ 621830 h 1832648"/>
                  <a:gd name="connsiteX29" fmla="*/ 1219158 w 3148146"/>
                  <a:gd name="connsiteY29" fmla="*/ 649019 h 1832648"/>
                  <a:gd name="connsiteX30" fmla="*/ 1260325 w 3148146"/>
                  <a:gd name="connsiteY30" fmla="*/ 671364 h 1832648"/>
                  <a:gd name="connsiteX31" fmla="*/ 1266305 w 3148146"/>
                  <a:gd name="connsiteY31" fmla="*/ 612041 h 1832648"/>
                  <a:gd name="connsiteX32" fmla="*/ 1904710 w 3148146"/>
                  <a:gd name="connsiteY32" fmla="*/ 91726 h 1832648"/>
                  <a:gd name="connsiteX33" fmla="*/ 1902129 w 3148146"/>
                  <a:gd name="connsiteY33" fmla="*/ 0 h 1832648"/>
                  <a:gd name="connsiteX34" fmla="*/ 1197028 w 3148146"/>
                  <a:gd name="connsiteY34" fmla="*/ 467373 h 1832648"/>
                  <a:gd name="connsiteX35" fmla="*/ 1168765 w 3148146"/>
                  <a:gd name="connsiteY35" fmla="*/ 558421 h 1832648"/>
                  <a:gd name="connsiteX36" fmla="*/ 1117784 w 3148146"/>
                  <a:gd name="connsiteY36" fmla="*/ 542595 h 1832648"/>
                  <a:gd name="connsiteX37" fmla="*/ 1043800 w 3148146"/>
                  <a:gd name="connsiteY37" fmla="*/ 535137 h 1832648"/>
                  <a:gd name="connsiteX38" fmla="*/ 784218 w 3148146"/>
                  <a:gd name="connsiteY38" fmla="*/ 642659 h 1832648"/>
                  <a:gd name="connsiteX39" fmla="*/ 777498 w 3148146"/>
                  <a:gd name="connsiteY39" fmla="*/ 650804 h 1832648"/>
                  <a:gd name="connsiteX40" fmla="*/ 590922 w 3148146"/>
                  <a:gd name="connsiteY40" fmla="*/ 650804 h 1832648"/>
                  <a:gd name="connsiteX41" fmla="*/ 0 w 3148146"/>
                  <a:gd name="connsiteY41" fmla="*/ 1241726 h 1832648"/>
                  <a:gd name="connsiteX42" fmla="*/ 1 w 3148146"/>
                  <a:gd name="connsiteY42" fmla="*/ 1241726 h 1832648"/>
                  <a:gd name="connsiteX43" fmla="*/ 590923 w 3148146"/>
                  <a:gd name="connsiteY43" fmla="*/ 1832648 h 1832648"/>
                  <a:gd name="connsiteX44" fmla="*/ 2557224 w 3148146"/>
                  <a:gd name="connsiteY44" fmla="*/ 1832647 h 1832648"/>
                  <a:gd name="connsiteX45" fmla="*/ 3136141 w 3148146"/>
                  <a:gd name="connsiteY45" fmla="*/ 1360817 h 1832648"/>
                  <a:gd name="connsiteX46" fmla="*/ 3148146 w 3148146"/>
                  <a:gd name="connsiteY46" fmla="*/ 1241726 h 1832648"/>
                  <a:gd name="connsiteX47" fmla="*/ 3136141 w 3148146"/>
                  <a:gd name="connsiteY47" fmla="*/ 1122635 h 1832648"/>
                  <a:gd name="connsiteX48" fmla="*/ 2760402 w 3148146"/>
                  <a:gd name="connsiteY48" fmla="*/ 686661 h 1832648"/>
                  <a:gd name="connsiteX49" fmla="*/ 2691345 w 3148146"/>
                  <a:gd name="connsiteY49" fmla="*/ 667073 h 1832648"/>
                  <a:gd name="connsiteX50" fmla="*/ 2691594 w 3148146"/>
                  <a:gd name="connsiteY50" fmla="*/ 665243 h 1832648"/>
                  <a:gd name="connsiteX51" fmla="*/ 2683835 w 3148146"/>
                  <a:gd name="connsiteY51" fmla="*/ 664943 h 1832648"/>
                  <a:gd name="connsiteX52" fmla="*/ 2676315 w 3148146"/>
                  <a:gd name="connsiteY52" fmla="*/ 662810 h 1832648"/>
                  <a:gd name="connsiteX53" fmla="*/ 2656844 w 3148146"/>
                  <a:gd name="connsiteY53" fmla="*/ 660847 h 1832648"/>
                  <a:gd name="connsiteX54" fmla="*/ 2651820 w 3148146"/>
                  <a:gd name="connsiteY54" fmla="*/ 611015 h 1832648"/>
                  <a:gd name="connsiteX55" fmla="*/ 1902129 w 3148146"/>
                  <a:gd name="connsiteY55" fmla="*/ 0 h 1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148146" h="1832648">
                    <a:moveTo>
                      <a:pt x="1904710" y="91726"/>
                    </a:moveTo>
                    <a:cubicBezTo>
                      <a:pt x="2219616" y="91726"/>
                      <a:pt x="2482352" y="315098"/>
                      <a:pt x="2543115" y="612041"/>
                    </a:cubicBezTo>
                    <a:lnTo>
                      <a:pt x="2548583" y="666285"/>
                    </a:lnTo>
                    <a:lnTo>
                      <a:pt x="2500978" y="673882"/>
                    </a:lnTo>
                    <a:cubicBezTo>
                      <a:pt x="2421514" y="693476"/>
                      <a:pt x="2346665" y="732967"/>
                      <a:pt x="2283184" y="790287"/>
                    </a:cubicBezTo>
                    <a:cubicBezTo>
                      <a:pt x="2215315" y="852626"/>
                      <a:pt x="2301763" y="918250"/>
                      <a:pt x="2350451" y="873883"/>
                    </a:cubicBezTo>
                    <a:cubicBezTo>
                      <a:pt x="2417857" y="811218"/>
                      <a:pt x="2501783" y="774515"/>
                      <a:pt x="2589136" y="767877"/>
                    </a:cubicBezTo>
                    <a:lnTo>
                      <a:pt x="2664873" y="770921"/>
                    </a:lnTo>
                    <a:lnTo>
                      <a:pt x="2730943" y="790544"/>
                    </a:lnTo>
                    <a:cubicBezTo>
                      <a:pt x="2909854" y="861092"/>
                      <a:pt x="3036454" y="1035499"/>
                      <a:pt x="3036454" y="1239475"/>
                    </a:cubicBezTo>
                    <a:lnTo>
                      <a:pt x="3036454" y="1253199"/>
                    </a:lnTo>
                    <a:cubicBezTo>
                      <a:pt x="3036454" y="1519617"/>
                      <a:pt x="2820480" y="1735591"/>
                      <a:pt x="2554062" y="1735591"/>
                    </a:cubicBezTo>
                    <a:lnTo>
                      <a:pt x="2554063" y="1735592"/>
                    </a:lnTo>
                    <a:lnTo>
                      <a:pt x="2407006" y="1735590"/>
                    </a:lnTo>
                    <a:lnTo>
                      <a:pt x="616812" y="1735591"/>
                    </a:lnTo>
                    <a:cubicBezTo>
                      <a:pt x="347830" y="1735591"/>
                      <a:pt x="129777" y="1517538"/>
                      <a:pt x="129777" y="1248556"/>
                    </a:cubicBezTo>
                    <a:lnTo>
                      <a:pt x="129776" y="1248556"/>
                    </a:lnTo>
                    <a:cubicBezTo>
                      <a:pt x="129776" y="979574"/>
                      <a:pt x="347829" y="761521"/>
                      <a:pt x="616811" y="761521"/>
                    </a:cubicBezTo>
                    <a:lnTo>
                      <a:pt x="645841" y="761521"/>
                    </a:lnTo>
                    <a:cubicBezTo>
                      <a:pt x="645870" y="761732"/>
                      <a:pt x="645898" y="761942"/>
                      <a:pt x="645927" y="762153"/>
                    </a:cubicBezTo>
                    <a:lnTo>
                      <a:pt x="661653" y="761521"/>
                    </a:lnTo>
                    <a:lnTo>
                      <a:pt x="749022" y="761521"/>
                    </a:lnTo>
                    <a:lnTo>
                      <a:pt x="819663" y="775124"/>
                    </a:lnTo>
                    <a:cubicBezTo>
                      <a:pt x="875405" y="792607"/>
                      <a:pt x="927684" y="822846"/>
                      <a:pt x="972622" y="864622"/>
                    </a:cubicBezTo>
                    <a:cubicBezTo>
                      <a:pt x="1021310" y="908989"/>
                      <a:pt x="1107758" y="843365"/>
                      <a:pt x="1039889" y="781026"/>
                    </a:cubicBezTo>
                    <a:cubicBezTo>
                      <a:pt x="997569" y="742813"/>
                      <a:pt x="950196" y="712523"/>
                      <a:pt x="899771" y="690770"/>
                    </a:cubicBezTo>
                    <a:lnTo>
                      <a:pt x="885094" y="685829"/>
                    </a:lnTo>
                    <a:lnTo>
                      <a:pt x="891046" y="680918"/>
                    </a:lnTo>
                    <a:cubicBezTo>
                      <a:pt x="946265" y="643613"/>
                      <a:pt x="1012832" y="621830"/>
                      <a:pt x="1084487" y="621830"/>
                    </a:cubicBezTo>
                    <a:cubicBezTo>
                      <a:pt x="1132257" y="621830"/>
                      <a:pt x="1177766" y="631511"/>
                      <a:pt x="1219158" y="649019"/>
                    </a:cubicBezTo>
                    <a:lnTo>
                      <a:pt x="1260325" y="671364"/>
                    </a:lnTo>
                    <a:lnTo>
                      <a:pt x="1266305" y="612041"/>
                    </a:lnTo>
                    <a:cubicBezTo>
                      <a:pt x="1327068" y="315098"/>
                      <a:pt x="1589804" y="91726"/>
                      <a:pt x="1904710" y="91726"/>
                    </a:cubicBezTo>
                    <a:close/>
                    <a:moveTo>
                      <a:pt x="1902129" y="0"/>
                    </a:moveTo>
                    <a:cubicBezTo>
                      <a:pt x="1585157" y="0"/>
                      <a:pt x="1313197" y="192717"/>
                      <a:pt x="1197028" y="467373"/>
                    </a:cubicBezTo>
                    <a:lnTo>
                      <a:pt x="1168765" y="558421"/>
                    </a:lnTo>
                    <a:lnTo>
                      <a:pt x="1117784" y="542595"/>
                    </a:lnTo>
                    <a:cubicBezTo>
                      <a:pt x="1093886" y="537706"/>
                      <a:pt x="1069143" y="535137"/>
                      <a:pt x="1043800" y="535137"/>
                    </a:cubicBezTo>
                    <a:cubicBezTo>
                      <a:pt x="942427" y="535137"/>
                      <a:pt x="850651" y="576226"/>
                      <a:pt x="784218" y="642659"/>
                    </a:cubicBezTo>
                    <a:lnTo>
                      <a:pt x="777498" y="650804"/>
                    </a:lnTo>
                    <a:lnTo>
                      <a:pt x="590922" y="650804"/>
                    </a:lnTo>
                    <a:cubicBezTo>
                      <a:pt x="264565" y="650804"/>
                      <a:pt x="0" y="915369"/>
                      <a:pt x="0" y="1241726"/>
                    </a:cubicBezTo>
                    <a:lnTo>
                      <a:pt x="1" y="1241726"/>
                    </a:lnTo>
                    <a:cubicBezTo>
                      <a:pt x="1" y="1568083"/>
                      <a:pt x="264566" y="1832648"/>
                      <a:pt x="590923" y="1832648"/>
                    </a:cubicBezTo>
                    <a:lnTo>
                      <a:pt x="2557224" y="1832647"/>
                    </a:lnTo>
                    <a:cubicBezTo>
                      <a:pt x="2842786" y="1832647"/>
                      <a:pt x="3081039" y="1630090"/>
                      <a:pt x="3136141" y="1360817"/>
                    </a:cubicBezTo>
                    <a:lnTo>
                      <a:pt x="3148146" y="1241726"/>
                    </a:lnTo>
                    <a:lnTo>
                      <a:pt x="3136141" y="1122635"/>
                    </a:lnTo>
                    <a:cubicBezTo>
                      <a:pt x="3094814" y="920680"/>
                      <a:pt x="2950465" y="756253"/>
                      <a:pt x="2760402" y="686661"/>
                    </a:cubicBezTo>
                    <a:lnTo>
                      <a:pt x="2691345" y="667073"/>
                    </a:lnTo>
                    <a:lnTo>
                      <a:pt x="2691594" y="665243"/>
                    </a:lnTo>
                    <a:lnTo>
                      <a:pt x="2683835" y="664943"/>
                    </a:lnTo>
                    <a:lnTo>
                      <a:pt x="2676315" y="662810"/>
                    </a:lnTo>
                    <a:lnTo>
                      <a:pt x="2656844" y="660847"/>
                    </a:lnTo>
                    <a:lnTo>
                      <a:pt x="2651820" y="611015"/>
                    </a:lnTo>
                    <a:cubicBezTo>
                      <a:pt x="2580465" y="262310"/>
                      <a:pt x="2271930" y="0"/>
                      <a:pt x="1902129"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Block Arc 24">
                <a:extLst>
                  <a:ext uri="{FF2B5EF4-FFF2-40B4-BE49-F238E27FC236}">
                    <a16:creationId xmlns:a16="http://schemas.microsoft.com/office/drawing/2014/main" id="{BF7CDA39-2D2C-44B7-A6FA-911B9C041B6D}"/>
                  </a:ext>
                </a:extLst>
              </p:cNvPr>
              <p:cNvSpPr/>
              <p:nvPr/>
            </p:nvSpPr>
            <p:spPr bwMode="auto">
              <a:xfrm rot="21075736">
                <a:off x="8393746" y="3383865"/>
                <a:ext cx="903687" cy="685965"/>
              </a:xfrm>
              <a:prstGeom prst="blockArc">
                <a:avLst>
                  <a:gd name="adj1" fmla="val 11967348"/>
                  <a:gd name="adj2" fmla="val 21232586"/>
                  <a:gd name="adj3" fmla="val 12923"/>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lock Arc 25">
                <a:extLst>
                  <a:ext uri="{FF2B5EF4-FFF2-40B4-BE49-F238E27FC236}">
                    <a16:creationId xmlns:a16="http://schemas.microsoft.com/office/drawing/2014/main" id="{9C2D861E-0DE3-45B6-ACA5-3DB2FC722C07}"/>
                  </a:ext>
                </a:extLst>
              </p:cNvPr>
              <p:cNvSpPr/>
              <p:nvPr/>
            </p:nvSpPr>
            <p:spPr bwMode="auto">
              <a:xfrm rot="16884028">
                <a:off x="7743220" y="3945593"/>
                <a:ext cx="816294" cy="818102"/>
              </a:xfrm>
              <a:prstGeom prst="blockArc">
                <a:avLst>
                  <a:gd name="adj1" fmla="val 10800000"/>
                  <a:gd name="adj2" fmla="val 21232586"/>
                  <a:gd name="adj3" fmla="val 12923"/>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1B5DB273-D41F-45A7-B4FB-EB946FE6AB30}"/>
                </a:ext>
              </a:extLst>
            </p:cNvPr>
            <p:cNvGrpSpPr/>
            <p:nvPr/>
          </p:nvGrpSpPr>
          <p:grpSpPr>
            <a:xfrm>
              <a:off x="7700523" y="4277838"/>
              <a:ext cx="900815" cy="986208"/>
              <a:chOff x="7700523" y="4277838"/>
              <a:chExt cx="900815" cy="986208"/>
            </a:xfrm>
          </p:grpSpPr>
          <p:sp>
            <p:nvSpPr>
              <p:cNvPr id="22" name="Freeform: Shape 21">
                <a:extLst>
                  <a:ext uri="{FF2B5EF4-FFF2-40B4-BE49-F238E27FC236}">
                    <a16:creationId xmlns:a16="http://schemas.microsoft.com/office/drawing/2014/main" id="{9F5C29A8-AA9F-4740-8C36-F421EEDBB594}"/>
                  </a:ext>
                </a:extLst>
              </p:cNvPr>
              <p:cNvSpPr/>
              <p:nvPr/>
            </p:nvSpPr>
            <p:spPr bwMode="auto">
              <a:xfrm>
                <a:off x="8536988"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9141BCB1-2EC3-4894-B3CD-AC3E4467032A}"/>
                  </a:ext>
                </a:extLst>
              </p:cNvPr>
              <p:cNvSpPr/>
              <p:nvPr/>
            </p:nvSpPr>
            <p:spPr bwMode="auto">
              <a:xfrm>
                <a:off x="7700523" y="4930386"/>
                <a:ext cx="900815" cy="333660"/>
              </a:xfrm>
              <a:custGeom>
                <a:avLst/>
                <a:gdLst>
                  <a:gd name="connsiteX0" fmla="*/ 143818 w 900815"/>
                  <a:gd name="connsiteY0" fmla="*/ 104903 h 333660"/>
                  <a:gd name="connsiteX1" fmla="*/ 58879 w 900815"/>
                  <a:gd name="connsiteY1" fmla="*/ 189842 h 333660"/>
                  <a:gd name="connsiteX2" fmla="*/ 143818 w 900815"/>
                  <a:gd name="connsiteY2" fmla="*/ 274781 h 333660"/>
                  <a:gd name="connsiteX3" fmla="*/ 228757 w 900815"/>
                  <a:gd name="connsiteY3" fmla="*/ 189842 h 333660"/>
                  <a:gd name="connsiteX4" fmla="*/ 143818 w 900815"/>
                  <a:gd name="connsiteY4" fmla="*/ 104903 h 333660"/>
                  <a:gd name="connsiteX5" fmla="*/ 836807 w 900815"/>
                  <a:gd name="connsiteY5" fmla="*/ 0 h 333660"/>
                  <a:gd name="connsiteX6" fmla="*/ 900815 w 900815"/>
                  <a:gd name="connsiteY6" fmla="*/ 0 h 333660"/>
                  <a:gd name="connsiteX7" fmla="*/ 900815 w 900815"/>
                  <a:gd name="connsiteY7" fmla="*/ 163486 h 333660"/>
                  <a:gd name="connsiteX8" fmla="*/ 900815 w 900815"/>
                  <a:gd name="connsiteY8" fmla="*/ 171821 h 333660"/>
                  <a:gd name="connsiteX9" fmla="*/ 900815 w 900815"/>
                  <a:gd name="connsiteY9" fmla="*/ 227494 h 333660"/>
                  <a:gd name="connsiteX10" fmla="*/ 280034 w 900815"/>
                  <a:gd name="connsiteY10" fmla="*/ 227494 h 333660"/>
                  <a:gd name="connsiteX11" fmla="*/ 276334 w 900815"/>
                  <a:gd name="connsiteY11" fmla="*/ 245823 h 333660"/>
                  <a:gd name="connsiteX12" fmla="*/ 143818 w 900815"/>
                  <a:gd name="connsiteY12" fmla="*/ 333660 h 333660"/>
                  <a:gd name="connsiteX13" fmla="*/ 0 w 900815"/>
                  <a:gd name="connsiteY13" fmla="*/ 189842 h 333660"/>
                  <a:gd name="connsiteX14" fmla="*/ 143818 w 900815"/>
                  <a:gd name="connsiteY14" fmla="*/ 46024 h 333660"/>
                  <a:gd name="connsiteX15" fmla="*/ 276334 w 900815"/>
                  <a:gd name="connsiteY15" fmla="*/ 133862 h 333660"/>
                  <a:gd name="connsiteX16" fmla="*/ 282315 w 900815"/>
                  <a:gd name="connsiteY16" fmla="*/ 163486 h 333660"/>
                  <a:gd name="connsiteX17" fmla="*/ 836807 w 900815"/>
                  <a:gd name="connsiteY17" fmla="*/ 163486 h 3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0815" h="333660">
                    <a:moveTo>
                      <a:pt x="143818" y="104903"/>
                    </a:moveTo>
                    <a:cubicBezTo>
                      <a:pt x="96907" y="104903"/>
                      <a:pt x="58879" y="142931"/>
                      <a:pt x="58879" y="189842"/>
                    </a:cubicBezTo>
                    <a:cubicBezTo>
                      <a:pt x="58879" y="236753"/>
                      <a:pt x="96907" y="274781"/>
                      <a:pt x="143818" y="274781"/>
                    </a:cubicBezTo>
                    <a:cubicBezTo>
                      <a:pt x="190729" y="274781"/>
                      <a:pt x="228757" y="236753"/>
                      <a:pt x="228757" y="189842"/>
                    </a:cubicBezTo>
                    <a:cubicBezTo>
                      <a:pt x="228757" y="142931"/>
                      <a:pt x="190729" y="104903"/>
                      <a:pt x="143818" y="104903"/>
                    </a:cubicBezTo>
                    <a:close/>
                    <a:moveTo>
                      <a:pt x="836807" y="0"/>
                    </a:moveTo>
                    <a:lnTo>
                      <a:pt x="900815" y="0"/>
                    </a:lnTo>
                    <a:lnTo>
                      <a:pt x="900815" y="163486"/>
                    </a:lnTo>
                    <a:lnTo>
                      <a:pt x="900815" y="171821"/>
                    </a:lnTo>
                    <a:lnTo>
                      <a:pt x="900815" y="227494"/>
                    </a:lnTo>
                    <a:lnTo>
                      <a:pt x="280034" y="227494"/>
                    </a:lnTo>
                    <a:lnTo>
                      <a:pt x="276334" y="245823"/>
                    </a:lnTo>
                    <a:cubicBezTo>
                      <a:pt x="254501" y="297441"/>
                      <a:pt x="203389" y="333660"/>
                      <a:pt x="143818" y="333660"/>
                    </a:cubicBezTo>
                    <a:cubicBezTo>
                      <a:pt x="64390" y="333660"/>
                      <a:pt x="0" y="269270"/>
                      <a:pt x="0" y="189842"/>
                    </a:cubicBezTo>
                    <a:cubicBezTo>
                      <a:pt x="0" y="110414"/>
                      <a:pt x="64390" y="46024"/>
                      <a:pt x="143818" y="46024"/>
                    </a:cubicBezTo>
                    <a:cubicBezTo>
                      <a:pt x="203389" y="46024"/>
                      <a:pt x="254501" y="82244"/>
                      <a:pt x="276334" y="133862"/>
                    </a:cubicBezTo>
                    <a:lnTo>
                      <a:pt x="282315" y="163486"/>
                    </a:lnTo>
                    <a:lnTo>
                      <a:pt x="836807" y="16348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E833E890-D6D5-4175-83FD-2214B0A59727}"/>
                </a:ext>
              </a:extLst>
            </p:cNvPr>
            <p:cNvGrpSpPr/>
            <p:nvPr/>
          </p:nvGrpSpPr>
          <p:grpSpPr>
            <a:xfrm>
              <a:off x="7977477" y="4277838"/>
              <a:ext cx="934756" cy="1330649"/>
              <a:chOff x="7977477" y="4277838"/>
              <a:chExt cx="934756" cy="1330649"/>
            </a:xfrm>
          </p:grpSpPr>
          <p:sp>
            <p:nvSpPr>
              <p:cNvPr id="20" name="Freeform: Shape 19">
                <a:extLst>
                  <a:ext uri="{FF2B5EF4-FFF2-40B4-BE49-F238E27FC236}">
                    <a16:creationId xmlns:a16="http://schemas.microsoft.com/office/drawing/2014/main" id="{CDDAF22E-CD05-46BF-9870-B493DB48F3F4}"/>
                  </a:ext>
                </a:extLst>
              </p:cNvPr>
              <p:cNvSpPr/>
              <p:nvPr/>
            </p:nvSpPr>
            <p:spPr bwMode="auto">
              <a:xfrm>
                <a:off x="8847883"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D599FD3-1E36-46F2-8BE6-B5268730D22A}"/>
                  </a:ext>
                </a:extLst>
              </p:cNvPr>
              <p:cNvSpPr/>
              <p:nvPr/>
            </p:nvSpPr>
            <p:spPr bwMode="auto">
              <a:xfrm>
                <a:off x="7977477" y="4930386"/>
                <a:ext cx="934756" cy="678101"/>
              </a:xfrm>
              <a:custGeom>
                <a:avLst/>
                <a:gdLst>
                  <a:gd name="connsiteX0" fmla="*/ 143818 w 934756"/>
                  <a:gd name="connsiteY0" fmla="*/ 449344 h 678101"/>
                  <a:gd name="connsiteX1" fmla="*/ 58879 w 934756"/>
                  <a:gd name="connsiteY1" fmla="*/ 534283 h 678101"/>
                  <a:gd name="connsiteX2" fmla="*/ 143818 w 934756"/>
                  <a:gd name="connsiteY2" fmla="*/ 619222 h 678101"/>
                  <a:gd name="connsiteX3" fmla="*/ 228757 w 934756"/>
                  <a:gd name="connsiteY3" fmla="*/ 534283 h 678101"/>
                  <a:gd name="connsiteX4" fmla="*/ 143818 w 934756"/>
                  <a:gd name="connsiteY4" fmla="*/ 449344 h 678101"/>
                  <a:gd name="connsiteX5" fmla="*/ 870748 w 934756"/>
                  <a:gd name="connsiteY5" fmla="*/ 0 h 678101"/>
                  <a:gd name="connsiteX6" fmla="*/ 934756 w 934756"/>
                  <a:gd name="connsiteY6" fmla="*/ 0 h 678101"/>
                  <a:gd name="connsiteX7" fmla="*/ 934756 w 934756"/>
                  <a:gd name="connsiteY7" fmla="*/ 502278 h 678101"/>
                  <a:gd name="connsiteX8" fmla="*/ 934756 w 934756"/>
                  <a:gd name="connsiteY8" fmla="*/ 548640 h 678101"/>
                  <a:gd name="connsiteX9" fmla="*/ 934756 w 934756"/>
                  <a:gd name="connsiteY9" fmla="*/ 566286 h 678101"/>
                  <a:gd name="connsiteX10" fmla="*/ 281175 w 934756"/>
                  <a:gd name="connsiteY10" fmla="*/ 566286 h 678101"/>
                  <a:gd name="connsiteX11" fmla="*/ 276334 w 934756"/>
                  <a:gd name="connsiteY11" fmla="*/ 590263 h 678101"/>
                  <a:gd name="connsiteX12" fmla="*/ 143818 w 934756"/>
                  <a:gd name="connsiteY12" fmla="*/ 678101 h 678101"/>
                  <a:gd name="connsiteX13" fmla="*/ 0 w 934756"/>
                  <a:gd name="connsiteY13" fmla="*/ 534283 h 678101"/>
                  <a:gd name="connsiteX14" fmla="*/ 143818 w 934756"/>
                  <a:gd name="connsiteY14" fmla="*/ 390465 h 678101"/>
                  <a:gd name="connsiteX15" fmla="*/ 276334 w 934756"/>
                  <a:gd name="connsiteY15" fmla="*/ 478303 h 678101"/>
                  <a:gd name="connsiteX16" fmla="*/ 281175 w 934756"/>
                  <a:gd name="connsiteY16" fmla="*/ 502278 h 678101"/>
                  <a:gd name="connsiteX17" fmla="*/ 870748 w 934756"/>
                  <a:gd name="connsiteY17" fmla="*/ 502278 h 67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4756" h="678101">
                    <a:moveTo>
                      <a:pt x="143818" y="449344"/>
                    </a:moveTo>
                    <a:cubicBezTo>
                      <a:pt x="96907" y="449344"/>
                      <a:pt x="58879" y="487372"/>
                      <a:pt x="58879" y="534283"/>
                    </a:cubicBezTo>
                    <a:cubicBezTo>
                      <a:pt x="58879" y="581194"/>
                      <a:pt x="96907" y="619222"/>
                      <a:pt x="143818" y="619222"/>
                    </a:cubicBezTo>
                    <a:cubicBezTo>
                      <a:pt x="190729" y="619222"/>
                      <a:pt x="228757" y="581194"/>
                      <a:pt x="228757" y="534283"/>
                    </a:cubicBezTo>
                    <a:cubicBezTo>
                      <a:pt x="228757" y="487372"/>
                      <a:pt x="190729" y="449344"/>
                      <a:pt x="143818" y="449344"/>
                    </a:cubicBezTo>
                    <a:close/>
                    <a:moveTo>
                      <a:pt x="870748" y="0"/>
                    </a:moveTo>
                    <a:lnTo>
                      <a:pt x="934756" y="0"/>
                    </a:lnTo>
                    <a:lnTo>
                      <a:pt x="934756" y="502278"/>
                    </a:lnTo>
                    <a:lnTo>
                      <a:pt x="934756" y="548640"/>
                    </a:lnTo>
                    <a:lnTo>
                      <a:pt x="934756" y="566286"/>
                    </a:lnTo>
                    <a:lnTo>
                      <a:pt x="281175" y="566286"/>
                    </a:lnTo>
                    <a:lnTo>
                      <a:pt x="276334" y="590263"/>
                    </a:lnTo>
                    <a:cubicBezTo>
                      <a:pt x="254501" y="641882"/>
                      <a:pt x="203389" y="678101"/>
                      <a:pt x="143818" y="678101"/>
                    </a:cubicBezTo>
                    <a:cubicBezTo>
                      <a:pt x="64390" y="678101"/>
                      <a:pt x="0" y="613711"/>
                      <a:pt x="0" y="534283"/>
                    </a:cubicBezTo>
                    <a:cubicBezTo>
                      <a:pt x="0" y="454855"/>
                      <a:pt x="64390" y="390465"/>
                      <a:pt x="143818" y="390465"/>
                    </a:cubicBezTo>
                    <a:cubicBezTo>
                      <a:pt x="203389" y="390465"/>
                      <a:pt x="254501" y="426685"/>
                      <a:pt x="276334" y="478303"/>
                    </a:cubicBezTo>
                    <a:lnTo>
                      <a:pt x="281175" y="502278"/>
                    </a:lnTo>
                    <a:lnTo>
                      <a:pt x="870748" y="50227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31A71FC-55A7-4826-8656-4EC90F323DC5}"/>
                </a:ext>
              </a:extLst>
            </p:cNvPr>
            <p:cNvGrpSpPr/>
            <p:nvPr/>
          </p:nvGrpSpPr>
          <p:grpSpPr>
            <a:xfrm>
              <a:off x="9405999" y="4277838"/>
              <a:ext cx="900815" cy="986208"/>
              <a:chOff x="9405999" y="4277838"/>
              <a:chExt cx="900815" cy="986208"/>
            </a:xfrm>
          </p:grpSpPr>
          <p:sp>
            <p:nvSpPr>
              <p:cNvPr id="18" name="Freeform: Shape 17">
                <a:extLst>
                  <a:ext uri="{FF2B5EF4-FFF2-40B4-BE49-F238E27FC236}">
                    <a16:creationId xmlns:a16="http://schemas.microsoft.com/office/drawing/2014/main" id="{009E91C2-ADD9-4070-9C3B-867EE296842E}"/>
                  </a:ext>
                </a:extLst>
              </p:cNvPr>
              <p:cNvSpPr/>
              <p:nvPr/>
            </p:nvSpPr>
            <p:spPr bwMode="auto">
              <a:xfrm>
                <a:off x="9405999"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1A08D14-08B8-41F0-A0D4-3322EC35C363}"/>
                  </a:ext>
                </a:extLst>
              </p:cNvPr>
              <p:cNvSpPr/>
              <p:nvPr/>
            </p:nvSpPr>
            <p:spPr bwMode="auto">
              <a:xfrm flipH="1">
                <a:off x="9405999" y="4930386"/>
                <a:ext cx="900815" cy="333660"/>
              </a:xfrm>
              <a:custGeom>
                <a:avLst/>
                <a:gdLst>
                  <a:gd name="connsiteX0" fmla="*/ 143818 w 900815"/>
                  <a:gd name="connsiteY0" fmla="*/ 104903 h 333660"/>
                  <a:gd name="connsiteX1" fmla="*/ 58879 w 900815"/>
                  <a:gd name="connsiteY1" fmla="*/ 189842 h 333660"/>
                  <a:gd name="connsiteX2" fmla="*/ 143818 w 900815"/>
                  <a:gd name="connsiteY2" fmla="*/ 274781 h 333660"/>
                  <a:gd name="connsiteX3" fmla="*/ 228757 w 900815"/>
                  <a:gd name="connsiteY3" fmla="*/ 189842 h 333660"/>
                  <a:gd name="connsiteX4" fmla="*/ 143818 w 900815"/>
                  <a:gd name="connsiteY4" fmla="*/ 104903 h 333660"/>
                  <a:gd name="connsiteX5" fmla="*/ 836807 w 900815"/>
                  <a:gd name="connsiteY5" fmla="*/ 0 h 333660"/>
                  <a:gd name="connsiteX6" fmla="*/ 900815 w 900815"/>
                  <a:gd name="connsiteY6" fmla="*/ 0 h 333660"/>
                  <a:gd name="connsiteX7" fmla="*/ 900815 w 900815"/>
                  <a:gd name="connsiteY7" fmla="*/ 163486 h 333660"/>
                  <a:gd name="connsiteX8" fmla="*/ 900815 w 900815"/>
                  <a:gd name="connsiteY8" fmla="*/ 171821 h 333660"/>
                  <a:gd name="connsiteX9" fmla="*/ 900815 w 900815"/>
                  <a:gd name="connsiteY9" fmla="*/ 227494 h 333660"/>
                  <a:gd name="connsiteX10" fmla="*/ 280034 w 900815"/>
                  <a:gd name="connsiteY10" fmla="*/ 227494 h 333660"/>
                  <a:gd name="connsiteX11" fmla="*/ 276334 w 900815"/>
                  <a:gd name="connsiteY11" fmla="*/ 245823 h 333660"/>
                  <a:gd name="connsiteX12" fmla="*/ 143818 w 900815"/>
                  <a:gd name="connsiteY12" fmla="*/ 333660 h 333660"/>
                  <a:gd name="connsiteX13" fmla="*/ 0 w 900815"/>
                  <a:gd name="connsiteY13" fmla="*/ 189842 h 333660"/>
                  <a:gd name="connsiteX14" fmla="*/ 143818 w 900815"/>
                  <a:gd name="connsiteY14" fmla="*/ 46024 h 333660"/>
                  <a:gd name="connsiteX15" fmla="*/ 276334 w 900815"/>
                  <a:gd name="connsiteY15" fmla="*/ 133862 h 333660"/>
                  <a:gd name="connsiteX16" fmla="*/ 282315 w 900815"/>
                  <a:gd name="connsiteY16" fmla="*/ 163486 h 333660"/>
                  <a:gd name="connsiteX17" fmla="*/ 836807 w 900815"/>
                  <a:gd name="connsiteY17" fmla="*/ 163486 h 3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0815" h="333660">
                    <a:moveTo>
                      <a:pt x="143818" y="104903"/>
                    </a:moveTo>
                    <a:cubicBezTo>
                      <a:pt x="96907" y="104903"/>
                      <a:pt x="58879" y="142931"/>
                      <a:pt x="58879" y="189842"/>
                    </a:cubicBezTo>
                    <a:cubicBezTo>
                      <a:pt x="58879" y="236753"/>
                      <a:pt x="96907" y="274781"/>
                      <a:pt x="143818" y="274781"/>
                    </a:cubicBezTo>
                    <a:cubicBezTo>
                      <a:pt x="190729" y="274781"/>
                      <a:pt x="228757" y="236753"/>
                      <a:pt x="228757" y="189842"/>
                    </a:cubicBezTo>
                    <a:cubicBezTo>
                      <a:pt x="228757" y="142931"/>
                      <a:pt x="190729" y="104903"/>
                      <a:pt x="143818" y="104903"/>
                    </a:cubicBezTo>
                    <a:close/>
                    <a:moveTo>
                      <a:pt x="836807" y="0"/>
                    </a:moveTo>
                    <a:lnTo>
                      <a:pt x="900815" y="0"/>
                    </a:lnTo>
                    <a:lnTo>
                      <a:pt x="900815" y="163486"/>
                    </a:lnTo>
                    <a:lnTo>
                      <a:pt x="900815" y="171821"/>
                    </a:lnTo>
                    <a:lnTo>
                      <a:pt x="900815" y="227494"/>
                    </a:lnTo>
                    <a:lnTo>
                      <a:pt x="280034" y="227494"/>
                    </a:lnTo>
                    <a:lnTo>
                      <a:pt x="276334" y="245823"/>
                    </a:lnTo>
                    <a:cubicBezTo>
                      <a:pt x="254501" y="297441"/>
                      <a:pt x="203389" y="333660"/>
                      <a:pt x="143818" y="333660"/>
                    </a:cubicBezTo>
                    <a:cubicBezTo>
                      <a:pt x="64390" y="333660"/>
                      <a:pt x="0" y="269270"/>
                      <a:pt x="0" y="189842"/>
                    </a:cubicBezTo>
                    <a:cubicBezTo>
                      <a:pt x="0" y="110414"/>
                      <a:pt x="64390" y="46024"/>
                      <a:pt x="143818" y="46024"/>
                    </a:cubicBezTo>
                    <a:cubicBezTo>
                      <a:pt x="203389" y="46024"/>
                      <a:pt x="254501" y="82244"/>
                      <a:pt x="276334" y="133862"/>
                    </a:cubicBezTo>
                    <a:lnTo>
                      <a:pt x="282315" y="163486"/>
                    </a:lnTo>
                    <a:lnTo>
                      <a:pt x="836807" y="16348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8AF4CD5E-B8E4-481E-8E94-DC0405D028BF}"/>
                </a:ext>
              </a:extLst>
            </p:cNvPr>
            <p:cNvGrpSpPr/>
            <p:nvPr/>
          </p:nvGrpSpPr>
          <p:grpSpPr>
            <a:xfrm>
              <a:off x="9153324" y="4277838"/>
              <a:ext cx="934756" cy="1330649"/>
              <a:chOff x="9153324" y="4277838"/>
              <a:chExt cx="934756" cy="1330649"/>
            </a:xfrm>
          </p:grpSpPr>
          <p:sp>
            <p:nvSpPr>
              <p:cNvPr id="16" name="Freeform: Shape 15">
                <a:extLst>
                  <a:ext uri="{FF2B5EF4-FFF2-40B4-BE49-F238E27FC236}">
                    <a16:creationId xmlns:a16="http://schemas.microsoft.com/office/drawing/2014/main" id="{4AD9AD62-52E3-4E2E-B322-F086816319F0}"/>
                  </a:ext>
                </a:extLst>
              </p:cNvPr>
              <p:cNvSpPr/>
              <p:nvPr/>
            </p:nvSpPr>
            <p:spPr bwMode="auto">
              <a:xfrm>
                <a:off x="9153324"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5D0352D-FDBA-4D93-B94B-4A419E2F5163}"/>
                  </a:ext>
                </a:extLst>
              </p:cNvPr>
              <p:cNvSpPr/>
              <p:nvPr/>
            </p:nvSpPr>
            <p:spPr bwMode="auto">
              <a:xfrm flipH="1">
                <a:off x="9153324" y="4930386"/>
                <a:ext cx="934756" cy="678101"/>
              </a:xfrm>
              <a:custGeom>
                <a:avLst/>
                <a:gdLst>
                  <a:gd name="connsiteX0" fmla="*/ 143818 w 934756"/>
                  <a:gd name="connsiteY0" fmla="*/ 449344 h 678101"/>
                  <a:gd name="connsiteX1" fmla="*/ 58879 w 934756"/>
                  <a:gd name="connsiteY1" fmla="*/ 534283 h 678101"/>
                  <a:gd name="connsiteX2" fmla="*/ 143818 w 934756"/>
                  <a:gd name="connsiteY2" fmla="*/ 619222 h 678101"/>
                  <a:gd name="connsiteX3" fmla="*/ 228757 w 934756"/>
                  <a:gd name="connsiteY3" fmla="*/ 534283 h 678101"/>
                  <a:gd name="connsiteX4" fmla="*/ 143818 w 934756"/>
                  <a:gd name="connsiteY4" fmla="*/ 449344 h 678101"/>
                  <a:gd name="connsiteX5" fmla="*/ 870748 w 934756"/>
                  <a:gd name="connsiteY5" fmla="*/ 0 h 678101"/>
                  <a:gd name="connsiteX6" fmla="*/ 934756 w 934756"/>
                  <a:gd name="connsiteY6" fmla="*/ 0 h 678101"/>
                  <a:gd name="connsiteX7" fmla="*/ 934756 w 934756"/>
                  <a:gd name="connsiteY7" fmla="*/ 502278 h 678101"/>
                  <a:gd name="connsiteX8" fmla="*/ 934756 w 934756"/>
                  <a:gd name="connsiteY8" fmla="*/ 548640 h 678101"/>
                  <a:gd name="connsiteX9" fmla="*/ 934756 w 934756"/>
                  <a:gd name="connsiteY9" fmla="*/ 566286 h 678101"/>
                  <a:gd name="connsiteX10" fmla="*/ 281175 w 934756"/>
                  <a:gd name="connsiteY10" fmla="*/ 566286 h 678101"/>
                  <a:gd name="connsiteX11" fmla="*/ 276334 w 934756"/>
                  <a:gd name="connsiteY11" fmla="*/ 590263 h 678101"/>
                  <a:gd name="connsiteX12" fmla="*/ 143818 w 934756"/>
                  <a:gd name="connsiteY12" fmla="*/ 678101 h 678101"/>
                  <a:gd name="connsiteX13" fmla="*/ 0 w 934756"/>
                  <a:gd name="connsiteY13" fmla="*/ 534283 h 678101"/>
                  <a:gd name="connsiteX14" fmla="*/ 143818 w 934756"/>
                  <a:gd name="connsiteY14" fmla="*/ 390465 h 678101"/>
                  <a:gd name="connsiteX15" fmla="*/ 276334 w 934756"/>
                  <a:gd name="connsiteY15" fmla="*/ 478303 h 678101"/>
                  <a:gd name="connsiteX16" fmla="*/ 281175 w 934756"/>
                  <a:gd name="connsiteY16" fmla="*/ 502278 h 678101"/>
                  <a:gd name="connsiteX17" fmla="*/ 870748 w 934756"/>
                  <a:gd name="connsiteY17" fmla="*/ 502278 h 67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4756" h="678101">
                    <a:moveTo>
                      <a:pt x="143818" y="449344"/>
                    </a:moveTo>
                    <a:cubicBezTo>
                      <a:pt x="96907" y="449344"/>
                      <a:pt x="58879" y="487372"/>
                      <a:pt x="58879" y="534283"/>
                    </a:cubicBezTo>
                    <a:cubicBezTo>
                      <a:pt x="58879" y="581194"/>
                      <a:pt x="96907" y="619222"/>
                      <a:pt x="143818" y="619222"/>
                    </a:cubicBezTo>
                    <a:cubicBezTo>
                      <a:pt x="190729" y="619222"/>
                      <a:pt x="228757" y="581194"/>
                      <a:pt x="228757" y="534283"/>
                    </a:cubicBezTo>
                    <a:cubicBezTo>
                      <a:pt x="228757" y="487372"/>
                      <a:pt x="190729" y="449344"/>
                      <a:pt x="143818" y="449344"/>
                    </a:cubicBezTo>
                    <a:close/>
                    <a:moveTo>
                      <a:pt x="870748" y="0"/>
                    </a:moveTo>
                    <a:lnTo>
                      <a:pt x="934756" y="0"/>
                    </a:lnTo>
                    <a:lnTo>
                      <a:pt x="934756" y="502278"/>
                    </a:lnTo>
                    <a:lnTo>
                      <a:pt x="934756" y="548640"/>
                    </a:lnTo>
                    <a:lnTo>
                      <a:pt x="934756" y="566286"/>
                    </a:lnTo>
                    <a:lnTo>
                      <a:pt x="281175" y="566286"/>
                    </a:lnTo>
                    <a:lnTo>
                      <a:pt x="276334" y="590263"/>
                    </a:lnTo>
                    <a:cubicBezTo>
                      <a:pt x="254501" y="641882"/>
                      <a:pt x="203389" y="678101"/>
                      <a:pt x="143818" y="678101"/>
                    </a:cubicBezTo>
                    <a:cubicBezTo>
                      <a:pt x="64390" y="678101"/>
                      <a:pt x="0" y="613711"/>
                      <a:pt x="0" y="534283"/>
                    </a:cubicBezTo>
                    <a:cubicBezTo>
                      <a:pt x="0" y="454855"/>
                      <a:pt x="64390" y="390465"/>
                      <a:pt x="143818" y="390465"/>
                    </a:cubicBezTo>
                    <a:cubicBezTo>
                      <a:pt x="203389" y="390465"/>
                      <a:pt x="254501" y="426685"/>
                      <a:pt x="276334" y="478303"/>
                    </a:cubicBezTo>
                    <a:lnTo>
                      <a:pt x="281175" y="502278"/>
                    </a:lnTo>
                    <a:lnTo>
                      <a:pt x="870748" y="50227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32" name="TextBox 31">
            <a:extLst>
              <a:ext uri="{FF2B5EF4-FFF2-40B4-BE49-F238E27FC236}">
                <a16:creationId xmlns:a16="http://schemas.microsoft.com/office/drawing/2014/main" id="{85955584-511B-453A-B437-E742A57A04F6}"/>
              </a:ext>
            </a:extLst>
          </p:cNvPr>
          <p:cNvSpPr txBox="1"/>
          <p:nvPr/>
        </p:nvSpPr>
        <p:spPr>
          <a:xfrm>
            <a:off x="1717828" y="2402521"/>
            <a:ext cx="263022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Cloud barriers</a:t>
            </a:r>
          </a:p>
        </p:txBody>
      </p:sp>
      <p:sp>
        <p:nvSpPr>
          <p:cNvPr id="56" name="TextBox 55">
            <a:extLst>
              <a:ext uri="{FF2B5EF4-FFF2-40B4-BE49-F238E27FC236}">
                <a16:creationId xmlns:a16="http://schemas.microsoft.com/office/drawing/2014/main" id="{91720BA5-8D10-410F-8E1D-D5B72E21C311}"/>
              </a:ext>
            </a:extLst>
          </p:cNvPr>
          <p:cNvSpPr txBox="1"/>
          <p:nvPr/>
        </p:nvSpPr>
        <p:spPr>
          <a:xfrm>
            <a:off x="8031209" y="2444625"/>
            <a:ext cx="2097985"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Edge barriers</a:t>
            </a:r>
          </a:p>
        </p:txBody>
      </p:sp>
      <p:sp>
        <p:nvSpPr>
          <p:cNvPr id="142" name="Oval 141">
            <a:extLst>
              <a:ext uri="{FF2B5EF4-FFF2-40B4-BE49-F238E27FC236}">
                <a16:creationId xmlns:a16="http://schemas.microsoft.com/office/drawing/2014/main" id="{76ACC4B9-FE46-4AE6-A17D-869D2D321ECF}"/>
              </a:ext>
            </a:extLst>
          </p:cNvPr>
          <p:cNvSpPr/>
          <p:nvPr/>
        </p:nvSpPr>
        <p:spPr bwMode="auto">
          <a:xfrm>
            <a:off x="6623209" y="3030385"/>
            <a:ext cx="873766" cy="863641"/>
          </a:xfrm>
          <a:prstGeom prst="ellipse">
            <a:avLst/>
          </a:prstGeom>
          <a:noFill/>
          <a:ln w="12700" cap="flat" cmpd="sng" algn="ctr">
            <a:solidFill>
              <a:schemeClr val="accent5"/>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146" name="Oval 145">
            <a:extLst>
              <a:ext uri="{FF2B5EF4-FFF2-40B4-BE49-F238E27FC236}">
                <a16:creationId xmlns:a16="http://schemas.microsoft.com/office/drawing/2014/main" id="{13BABD47-FC07-4E38-84E6-9C52F6F3C1BC}"/>
              </a:ext>
            </a:extLst>
          </p:cNvPr>
          <p:cNvSpPr/>
          <p:nvPr/>
        </p:nvSpPr>
        <p:spPr bwMode="auto">
          <a:xfrm>
            <a:off x="755400" y="5405521"/>
            <a:ext cx="873766" cy="863641"/>
          </a:xfrm>
          <a:prstGeom prst="ellipse">
            <a:avLst/>
          </a:prstGeom>
          <a:noFill/>
          <a:ln w="12700" cap="flat" cmpd="sng" algn="ctr">
            <a:solidFill>
              <a:schemeClr val="accent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54" name="Oval 153">
            <a:extLst>
              <a:ext uri="{FF2B5EF4-FFF2-40B4-BE49-F238E27FC236}">
                <a16:creationId xmlns:a16="http://schemas.microsoft.com/office/drawing/2014/main" id="{8798B4C4-E3A4-412C-849A-799B2E823D41}"/>
              </a:ext>
            </a:extLst>
          </p:cNvPr>
          <p:cNvSpPr/>
          <p:nvPr/>
        </p:nvSpPr>
        <p:spPr bwMode="auto">
          <a:xfrm>
            <a:off x="755400" y="4235603"/>
            <a:ext cx="873766" cy="863641"/>
          </a:xfrm>
          <a:prstGeom prst="ellipse">
            <a:avLst/>
          </a:prstGeom>
          <a:noFill/>
          <a:ln w="12700" cap="flat" cmpd="sng" algn="ctr">
            <a:solidFill>
              <a:schemeClr val="accent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97" name="binary">
            <a:extLst>
              <a:ext uri="{FF2B5EF4-FFF2-40B4-BE49-F238E27FC236}">
                <a16:creationId xmlns:a16="http://schemas.microsoft.com/office/drawing/2014/main" id="{A1F67C6D-27C2-4AA8-A858-200B1710C719}"/>
              </a:ext>
            </a:extLst>
          </p:cNvPr>
          <p:cNvSpPr>
            <a:spLocks noChangeAspect="1" noEditPoints="1"/>
          </p:cNvSpPr>
          <p:nvPr/>
        </p:nvSpPr>
        <p:spPr bwMode="auto">
          <a:xfrm>
            <a:off x="6816157" y="4486834"/>
            <a:ext cx="487870" cy="42127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8" name="Oval 97">
            <a:extLst>
              <a:ext uri="{FF2B5EF4-FFF2-40B4-BE49-F238E27FC236}">
                <a16:creationId xmlns:a16="http://schemas.microsoft.com/office/drawing/2014/main" id="{F4413598-7233-4C0C-892F-AF509F3AF1E1}"/>
              </a:ext>
            </a:extLst>
          </p:cNvPr>
          <p:cNvSpPr/>
          <p:nvPr/>
        </p:nvSpPr>
        <p:spPr bwMode="auto">
          <a:xfrm>
            <a:off x="6623209" y="4235603"/>
            <a:ext cx="873766" cy="863641"/>
          </a:xfrm>
          <a:prstGeom prst="ellipse">
            <a:avLst/>
          </a:prstGeom>
          <a:noFill/>
          <a:ln w="12700" cap="flat" cmpd="sng" algn="ctr">
            <a:solidFill>
              <a:schemeClr val="accent5"/>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99" name="Oval 98">
            <a:extLst>
              <a:ext uri="{FF2B5EF4-FFF2-40B4-BE49-F238E27FC236}">
                <a16:creationId xmlns:a16="http://schemas.microsoft.com/office/drawing/2014/main" id="{66E57FEC-BCE9-4944-9963-40929821E1AC}"/>
              </a:ext>
            </a:extLst>
          </p:cNvPr>
          <p:cNvSpPr/>
          <p:nvPr/>
        </p:nvSpPr>
        <p:spPr bwMode="auto">
          <a:xfrm>
            <a:off x="6623209" y="5405521"/>
            <a:ext cx="873766" cy="863641"/>
          </a:xfrm>
          <a:prstGeom prst="ellipse">
            <a:avLst/>
          </a:prstGeom>
          <a:noFill/>
          <a:ln w="12700" cap="flat" cmpd="sng" algn="ctr">
            <a:solidFill>
              <a:schemeClr val="accent5"/>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100" name="Oval 99">
            <a:extLst>
              <a:ext uri="{FF2B5EF4-FFF2-40B4-BE49-F238E27FC236}">
                <a16:creationId xmlns:a16="http://schemas.microsoft.com/office/drawing/2014/main" id="{5BDA699E-313B-4D62-B641-169007DE5AED}"/>
              </a:ext>
            </a:extLst>
          </p:cNvPr>
          <p:cNvSpPr/>
          <p:nvPr/>
        </p:nvSpPr>
        <p:spPr bwMode="auto">
          <a:xfrm>
            <a:off x="755400" y="3030385"/>
            <a:ext cx="873766" cy="863641"/>
          </a:xfrm>
          <a:prstGeom prst="ellipse">
            <a:avLst/>
          </a:prstGeom>
          <a:noFill/>
          <a:ln w="12700" cap="flat" cmpd="sng" algn="ctr">
            <a:solidFill>
              <a:schemeClr val="accent5"/>
            </a:solid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101" name="CompanyDirectory_EF0D_bidi">
            <a:extLst>
              <a:ext uri="{FF2B5EF4-FFF2-40B4-BE49-F238E27FC236}">
                <a16:creationId xmlns:a16="http://schemas.microsoft.com/office/drawing/2014/main" id="{7E4B55C5-E9C6-447E-A707-2FD6C34412A3}"/>
              </a:ext>
            </a:extLst>
          </p:cNvPr>
          <p:cNvSpPr>
            <a:spLocks noChangeAspect="1" noEditPoints="1"/>
          </p:cNvSpPr>
          <p:nvPr/>
        </p:nvSpPr>
        <p:spPr bwMode="auto">
          <a:xfrm flipH="1">
            <a:off x="6842611" y="5595670"/>
            <a:ext cx="434962" cy="483343"/>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2" name="tool">
            <a:extLst>
              <a:ext uri="{FF2B5EF4-FFF2-40B4-BE49-F238E27FC236}">
                <a16:creationId xmlns:a16="http://schemas.microsoft.com/office/drawing/2014/main" id="{2B626F57-29E1-4497-82C5-564F2394FD06}"/>
              </a:ext>
            </a:extLst>
          </p:cNvPr>
          <p:cNvSpPr>
            <a:spLocks noChangeAspect="1" noEditPoints="1"/>
          </p:cNvSpPr>
          <p:nvPr/>
        </p:nvSpPr>
        <p:spPr bwMode="auto">
          <a:xfrm>
            <a:off x="6912455" y="3254243"/>
            <a:ext cx="295275" cy="41592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3" name="Processing_E9F5">
            <a:extLst>
              <a:ext uri="{FF2B5EF4-FFF2-40B4-BE49-F238E27FC236}">
                <a16:creationId xmlns:a16="http://schemas.microsoft.com/office/drawing/2014/main" id="{418109CD-B778-4E36-A6FD-DF4E783C4951}"/>
              </a:ext>
            </a:extLst>
          </p:cNvPr>
          <p:cNvSpPr>
            <a:spLocks noChangeAspect="1" noEditPoints="1"/>
          </p:cNvSpPr>
          <p:nvPr/>
        </p:nvSpPr>
        <p:spPr bwMode="auto">
          <a:xfrm>
            <a:off x="1016264" y="3279325"/>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TagLegacy_E1CB">
            <a:extLst>
              <a:ext uri="{FF2B5EF4-FFF2-40B4-BE49-F238E27FC236}">
                <a16:creationId xmlns:a16="http://schemas.microsoft.com/office/drawing/2014/main" id="{751E0F5A-6615-4F54-B9A9-087800FB5087}"/>
              </a:ext>
            </a:extLst>
          </p:cNvPr>
          <p:cNvSpPr>
            <a:spLocks noChangeAspect="1" noEditPoints="1"/>
          </p:cNvSpPr>
          <p:nvPr/>
        </p:nvSpPr>
        <p:spPr bwMode="auto">
          <a:xfrm>
            <a:off x="959924" y="4484543"/>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6" name="clock_7">
            <a:extLst>
              <a:ext uri="{FF2B5EF4-FFF2-40B4-BE49-F238E27FC236}">
                <a16:creationId xmlns:a16="http://schemas.microsoft.com/office/drawing/2014/main" id="{1798AEA7-F5BF-4EA3-BEC7-FF75ED7A3254}"/>
              </a:ext>
            </a:extLst>
          </p:cNvPr>
          <p:cNvSpPr>
            <a:spLocks noChangeAspect="1" noEditPoints="1"/>
          </p:cNvSpPr>
          <p:nvPr/>
        </p:nvSpPr>
        <p:spPr bwMode="auto">
          <a:xfrm>
            <a:off x="1008855" y="5640491"/>
            <a:ext cx="360363" cy="393700"/>
          </a:xfrm>
          <a:custGeom>
            <a:avLst/>
            <a:gdLst>
              <a:gd name="T0" fmla="*/ 4 w 315"/>
              <a:gd name="T1" fmla="*/ 172 h 343"/>
              <a:gd name="T2" fmla="*/ 23 w 315"/>
              <a:gd name="T3" fmla="*/ 99 h 343"/>
              <a:gd name="T4" fmla="*/ 4 w 315"/>
              <a:gd name="T5" fmla="*/ 172 h 343"/>
              <a:gd name="T6" fmla="*/ 156 w 315"/>
              <a:gd name="T7" fmla="*/ 323 h 343"/>
              <a:gd name="T8" fmla="*/ 308 w 315"/>
              <a:gd name="T9" fmla="*/ 172 h 343"/>
              <a:gd name="T10" fmla="*/ 156 w 315"/>
              <a:gd name="T11" fmla="*/ 20 h 343"/>
              <a:gd name="T12" fmla="*/ 23 w 315"/>
              <a:gd name="T13" fmla="*/ 99 h 343"/>
              <a:gd name="T14" fmla="*/ 154 w 315"/>
              <a:gd name="T15" fmla="*/ 72 h 343"/>
              <a:gd name="T16" fmla="*/ 154 w 315"/>
              <a:gd name="T17" fmla="*/ 172 h 343"/>
              <a:gd name="T18" fmla="*/ 230 w 315"/>
              <a:gd name="T19" fmla="*/ 214 h 343"/>
              <a:gd name="T20" fmla="*/ 72 w 315"/>
              <a:gd name="T21" fmla="*/ 298 h 343"/>
              <a:gd name="T22" fmla="*/ 27 w 315"/>
              <a:gd name="T23" fmla="*/ 343 h 343"/>
              <a:gd name="T24" fmla="*/ 241 w 315"/>
              <a:gd name="T25" fmla="*/ 298 h 343"/>
              <a:gd name="T26" fmla="*/ 286 w 315"/>
              <a:gd name="T27" fmla="*/ 342 h 343"/>
              <a:gd name="T28" fmla="*/ 68 w 315"/>
              <a:gd name="T29" fmla="*/ 0 h 343"/>
              <a:gd name="T30" fmla="*/ 0 w 315"/>
              <a:gd name="T31" fmla="*/ 57 h 343"/>
              <a:gd name="T32" fmla="*/ 247 w 315"/>
              <a:gd name="T33" fmla="*/ 0 h 343"/>
              <a:gd name="T34" fmla="*/ 315 w 315"/>
              <a:gd name="T35" fmla="*/ 5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5" h="343">
                <a:moveTo>
                  <a:pt x="4" y="172"/>
                </a:moveTo>
                <a:cubicBezTo>
                  <a:pt x="4" y="146"/>
                  <a:pt x="11" y="121"/>
                  <a:pt x="23" y="99"/>
                </a:cubicBezTo>
                <a:moveTo>
                  <a:pt x="4" y="172"/>
                </a:moveTo>
                <a:cubicBezTo>
                  <a:pt x="4" y="256"/>
                  <a:pt x="72" y="323"/>
                  <a:pt x="156" y="323"/>
                </a:cubicBezTo>
                <a:cubicBezTo>
                  <a:pt x="240" y="323"/>
                  <a:pt x="308" y="256"/>
                  <a:pt x="308" y="172"/>
                </a:cubicBezTo>
                <a:cubicBezTo>
                  <a:pt x="308" y="88"/>
                  <a:pt x="240" y="20"/>
                  <a:pt x="156" y="20"/>
                </a:cubicBezTo>
                <a:cubicBezTo>
                  <a:pt x="99" y="20"/>
                  <a:pt x="49" y="52"/>
                  <a:pt x="23" y="99"/>
                </a:cubicBezTo>
                <a:moveTo>
                  <a:pt x="154" y="72"/>
                </a:moveTo>
                <a:cubicBezTo>
                  <a:pt x="154" y="172"/>
                  <a:pt x="154" y="172"/>
                  <a:pt x="154" y="172"/>
                </a:cubicBezTo>
                <a:cubicBezTo>
                  <a:pt x="230" y="214"/>
                  <a:pt x="230" y="214"/>
                  <a:pt x="230" y="214"/>
                </a:cubicBezTo>
                <a:moveTo>
                  <a:pt x="72" y="298"/>
                </a:moveTo>
                <a:cubicBezTo>
                  <a:pt x="27" y="343"/>
                  <a:pt x="27" y="343"/>
                  <a:pt x="27" y="343"/>
                </a:cubicBezTo>
                <a:moveTo>
                  <a:pt x="241" y="298"/>
                </a:moveTo>
                <a:cubicBezTo>
                  <a:pt x="286" y="342"/>
                  <a:pt x="286" y="342"/>
                  <a:pt x="286" y="342"/>
                </a:cubicBezTo>
                <a:moveTo>
                  <a:pt x="68" y="0"/>
                </a:moveTo>
                <a:cubicBezTo>
                  <a:pt x="0" y="57"/>
                  <a:pt x="0" y="57"/>
                  <a:pt x="0" y="57"/>
                </a:cubicBezTo>
                <a:moveTo>
                  <a:pt x="247" y="0"/>
                </a:moveTo>
                <a:cubicBezTo>
                  <a:pt x="315" y="57"/>
                  <a:pt x="315" y="57"/>
                  <a:pt x="315" y="57"/>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58" name="Group 57">
            <a:extLst>
              <a:ext uri="{FF2B5EF4-FFF2-40B4-BE49-F238E27FC236}">
                <a16:creationId xmlns:a16="http://schemas.microsoft.com/office/drawing/2014/main" id="{F36660A0-97D6-4E25-BF64-7EE4FCB4F1C0}"/>
              </a:ext>
            </a:extLst>
          </p:cNvPr>
          <p:cNvGrpSpPr/>
          <p:nvPr/>
        </p:nvGrpSpPr>
        <p:grpSpPr>
          <a:xfrm>
            <a:off x="12495352" y="1123084"/>
            <a:ext cx="525512" cy="416896"/>
            <a:chOff x="7488552" y="1398332"/>
            <a:chExt cx="775280" cy="615042"/>
          </a:xfrm>
        </p:grpSpPr>
        <p:grpSp>
          <p:nvGrpSpPr>
            <p:cNvPr id="35" name="Group 34">
              <a:extLst>
                <a:ext uri="{FF2B5EF4-FFF2-40B4-BE49-F238E27FC236}">
                  <a16:creationId xmlns:a16="http://schemas.microsoft.com/office/drawing/2014/main" id="{C374E514-F20F-40CF-8CC4-899C8DE00AC3}"/>
                </a:ext>
              </a:extLst>
            </p:cNvPr>
            <p:cNvGrpSpPr/>
            <p:nvPr/>
          </p:nvGrpSpPr>
          <p:grpSpPr>
            <a:xfrm>
              <a:off x="7488552" y="1398332"/>
              <a:ext cx="775280" cy="451320"/>
              <a:chOff x="7567656" y="3111021"/>
              <a:chExt cx="3148146" cy="1832648"/>
            </a:xfrm>
          </p:grpSpPr>
          <p:sp>
            <p:nvSpPr>
              <p:cNvPr id="48" name="Freeform: Shape 47">
                <a:extLst>
                  <a:ext uri="{FF2B5EF4-FFF2-40B4-BE49-F238E27FC236}">
                    <a16:creationId xmlns:a16="http://schemas.microsoft.com/office/drawing/2014/main" id="{7F5D713C-FC1D-4AE2-B4A7-9EDA6802B8B3}"/>
                  </a:ext>
                </a:extLst>
              </p:cNvPr>
              <p:cNvSpPr/>
              <p:nvPr/>
            </p:nvSpPr>
            <p:spPr bwMode="auto">
              <a:xfrm flipH="1">
                <a:off x="7567656" y="3111021"/>
                <a:ext cx="3148146" cy="1832648"/>
              </a:xfrm>
              <a:custGeom>
                <a:avLst/>
                <a:gdLst>
                  <a:gd name="connsiteX0" fmla="*/ 1904710 w 3148146"/>
                  <a:gd name="connsiteY0" fmla="*/ 91726 h 1832648"/>
                  <a:gd name="connsiteX1" fmla="*/ 2543115 w 3148146"/>
                  <a:gd name="connsiteY1" fmla="*/ 612041 h 1832648"/>
                  <a:gd name="connsiteX2" fmla="*/ 2548583 w 3148146"/>
                  <a:gd name="connsiteY2" fmla="*/ 666285 h 1832648"/>
                  <a:gd name="connsiteX3" fmla="*/ 2500978 w 3148146"/>
                  <a:gd name="connsiteY3" fmla="*/ 673882 h 1832648"/>
                  <a:gd name="connsiteX4" fmla="*/ 2283184 w 3148146"/>
                  <a:gd name="connsiteY4" fmla="*/ 790287 h 1832648"/>
                  <a:gd name="connsiteX5" fmla="*/ 2350451 w 3148146"/>
                  <a:gd name="connsiteY5" fmla="*/ 873883 h 1832648"/>
                  <a:gd name="connsiteX6" fmla="*/ 2589136 w 3148146"/>
                  <a:gd name="connsiteY6" fmla="*/ 767877 h 1832648"/>
                  <a:gd name="connsiteX7" fmla="*/ 2664873 w 3148146"/>
                  <a:gd name="connsiteY7" fmla="*/ 770921 h 1832648"/>
                  <a:gd name="connsiteX8" fmla="*/ 2730943 w 3148146"/>
                  <a:gd name="connsiteY8" fmla="*/ 790544 h 1832648"/>
                  <a:gd name="connsiteX9" fmla="*/ 3036454 w 3148146"/>
                  <a:gd name="connsiteY9" fmla="*/ 1239475 h 1832648"/>
                  <a:gd name="connsiteX10" fmla="*/ 3036454 w 3148146"/>
                  <a:gd name="connsiteY10" fmla="*/ 1253199 h 1832648"/>
                  <a:gd name="connsiteX11" fmla="*/ 2554062 w 3148146"/>
                  <a:gd name="connsiteY11" fmla="*/ 1735591 h 1832648"/>
                  <a:gd name="connsiteX12" fmla="*/ 2554063 w 3148146"/>
                  <a:gd name="connsiteY12" fmla="*/ 1735592 h 1832648"/>
                  <a:gd name="connsiteX13" fmla="*/ 2485415 w 3148146"/>
                  <a:gd name="connsiteY13" fmla="*/ 1728672 h 1832648"/>
                  <a:gd name="connsiteX14" fmla="*/ 2407006 w 3148146"/>
                  <a:gd name="connsiteY14" fmla="*/ 1735590 h 1832648"/>
                  <a:gd name="connsiteX15" fmla="*/ 616812 w 3148146"/>
                  <a:gd name="connsiteY15" fmla="*/ 1735591 h 1832648"/>
                  <a:gd name="connsiteX16" fmla="*/ 129777 w 3148146"/>
                  <a:gd name="connsiteY16" fmla="*/ 1248556 h 1832648"/>
                  <a:gd name="connsiteX17" fmla="*/ 129776 w 3148146"/>
                  <a:gd name="connsiteY17" fmla="*/ 1248556 h 1832648"/>
                  <a:gd name="connsiteX18" fmla="*/ 616811 w 3148146"/>
                  <a:gd name="connsiteY18" fmla="*/ 761521 h 1832648"/>
                  <a:gd name="connsiteX19" fmla="*/ 645841 w 3148146"/>
                  <a:gd name="connsiteY19" fmla="*/ 761521 h 1832648"/>
                  <a:gd name="connsiteX20" fmla="*/ 645927 w 3148146"/>
                  <a:gd name="connsiteY20" fmla="*/ 762153 h 1832648"/>
                  <a:gd name="connsiteX21" fmla="*/ 661653 w 3148146"/>
                  <a:gd name="connsiteY21" fmla="*/ 761521 h 1832648"/>
                  <a:gd name="connsiteX22" fmla="*/ 749022 w 3148146"/>
                  <a:gd name="connsiteY22" fmla="*/ 761521 h 1832648"/>
                  <a:gd name="connsiteX23" fmla="*/ 819663 w 3148146"/>
                  <a:gd name="connsiteY23" fmla="*/ 775124 h 1832648"/>
                  <a:gd name="connsiteX24" fmla="*/ 972622 w 3148146"/>
                  <a:gd name="connsiteY24" fmla="*/ 864622 h 1832648"/>
                  <a:gd name="connsiteX25" fmla="*/ 1039889 w 3148146"/>
                  <a:gd name="connsiteY25" fmla="*/ 781026 h 1832648"/>
                  <a:gd name="connsiteX26" fmla="*/ 899771 w 3148146"/>
                  <a:gd name="connsiteY26" fmla="*/ 690770 h 1832648"/>
                  <a:gd name="connsiteX27" fmla="*/ 885094 w 3148146"/>
                  <a:gd name="connsiteY27" fmla="*/ 685829 h 1832648"/>
                  <a:gd name="connsiteX28" fmla="*/ 891046 w 3148146"/>
                  <a:gd name="connsiteY28" fmla="*/ 680918 h 1832648"/>
                  <a:gd name="connsiteX29" fmla="*/ 1084487 w 3148146"/>
                  <a:gd name="connsiteY29" fmla="*/ 621830 h 1832648"/>
                  <a:gd name="connsiteX30" fmla="*/ 1219158 w 3148146"/>
                  <a:gd name="connsiteY30" fmla="*/ 649019 h 1832648"/>
                  <a:gd name="connsiteX31" fmla="*/ 1260325 w 3148146"/>
                  <a:gd name="connsiteY31" fmla="*/ 671364 h 1832648"/>
                  <a:gd name="connsiteX32" fmla="*/ 1266305 w 3148146"/>
                  <a:gd name="connsiteY32" fmla="*/ 612041 h 1832648"/>
                  <a:gd name="connsiteX33" fmla="*/ 1904710 w 3148146"/>
                  <a:gd name="connsiteY33" fmla="*/ 91726 h 1832648"/>
                  <a:gd name="connsiteX34" fmla="*/ 1902129 w 3148146"/>
                  <a:gd name="connsiteY34" fmla="*/ 0 h 1832648"/>
                  <a:gd name="connsiteX35" fmla="*/ 1197028 w 3148146"/>
                  <a:gd name="connsiteY35" fmla="*/ 467373 h 1832648"/>
                  <a:gd name="connsiteX36" fmla="*/ 1168765 w 3148146"/>
                  <a:gd name="connsiteY36" fmla="*/ 558421 h 1832648"/>
                  <a:gd name="connsiteX37" fmla="*/ 1117784 w 3148146"/>
                  <a:gd name="connsiteY37" fmla="*/ 542595 h 1832648"/>
                  <a:gd name="connsiteX38" fmla="*/ 1043800 w 3148146"/>
                  <a:gd name="connsiteY38" fmla="*/ 535137 h 1832648"/>
                  <a:gd name="connsiteX39" fmla="*/ 784218 w 3148146"/>
                  <a:gd name="connsiteY39" fmla="*/ 642659 h 1832648"/>
                  <a:gd name="connsiteX40" fmla="*/ 777498 w 3148146"/>
                  <a:gd name="connsiteY40" fmla="*/ 650804 h 1832648"/>
                  <a:gd name="connsiteX41" fmla="*/ 590922 w 3148146"/>
                  <a:gd name="connsiteY41" fmla="*/ 650804 h 1832648"/>
                  <a:gd name="connsiteX42" fmla="*/ 0 w 3148146"/>
                  <a:gd name="connsiteY42" fmla="*/ 1241726 h 1832648"/>
                  <a:gd name="connsiteX43" fmla="*/ 1 w 3148146"/>
                  <a:gd name="connsiteY43" fmla="*/ 1241726 h 1832648"/>
                  <a:gd name="connsiteX44" fmla="*/ 590923 w 3148146"/>
                  <a:gd name="connsiteY44" fmla="*/ 1832648 h 1832648"/>
                  <a:gd name="connsiteX45" fmla="*/ 2557224 w 3148146"/>
                  <a:gd name="connsiteY45" fmla="*/ 1832647 h 1832648"/>
                  <a:gd name="connsiteX46" fmla="*/ 3136141 w 3148146"/>
                  <a:gd name="connsiteY46" fmla="*/ 1360817 h 1832648"/>
                  <a:gd name="connsiteX47" fmla="*/ 3148146 w 3148146"/>
                  <a:gd name="connsiteY47" fmla="*/ 1241726 h 1832648"/>
                  <a:gd name="connsiteX48" fmla="*/ 3136141 w 3148146"/>
                  <a:gd name="connsiteY48" fmla="*/ 1122635 h 1832648"/>
                  <a:gd name="connsiteX49" fmla="*/ 2760402 w 3148146"/>
                  <a:gd name="connsiteY49" fmla="*/ 686661 h 1832648"/>
                  <a:gd name="connsiteX50" fmla="*/ 2691345 w 3148146"/>
                  <a:gd name="connsiteY50" fmla="*/ 667073 h 1832648"/>
                  <a:gd name="connsiteX51" fmla="*/ 2691594 w 3148146"/>
                  <a:gd name="connsiteY51" fmla="*/ 665243 h 1832648"/>
                  <a:gd name="connsiteX52" fmla="*/ 2683835 w 3148146"/>
                  <a:gd name="connsiteY52" fmla="*/ 664943 h 1832648"/>
                  <a:gd name="connsiteX53" fmla="*/ 2676315 w 3148146"/>
                  <a:gd name="connsiteY53" fmla="*/ 662810 h 1832648"/>
                  <a:gd name="connsiteX54" fmla="*/ 2656844 w 3148146"/>
                  <a:gd name="connsiteY54" fmla="*/ 660847 h 1832648"/>
                  <a:gd name="connsiteX55" fmla="*/ 2651820 w 3148146"/>
                  <a:gd name="connsiteY55" fmla="*/ 611015 h 1832648"/>
                  <a:gd name="connsiteX56" fmla="*/ 1902129 w 3148146"/>
                  <a:gd name="connsiteY56" fmla="*/ 0 h 1832648"/>
                  <a:gd name="connsiteX0" fmla="*/ 1904710 w 3148146"/>
                  <a:gd name="connsiteY0" fmla="*/ 91726 h 1832648"/>
                  <a:gd name="connsiteX1" fmla="*/ 2543115 w 3148146"/>
                  <a:gd name="connsiteY1" fmla="*/ 612041 h 1832648"/>
                  <a:gd name="connsiteX2" fmla="*/ 2548583 w 3148146"/>
                  <a:gd name="connsiteY2" fmla="*/ 666285 h 1832648"/>
                  <a:gd name="connsiteX3" fmla="*/ 2500978 w 3148146"/>
                  <a:gd name="connsiteY3" fmla="*/ 673882 h 1832648"/>
                  <a:gd name="connsiteX4" fmla="*/ 2283184 w 3148146"/>
                  <a:gd name="connsiteY4" fmla="*/ 790287 h 1832648"/>
                  <a:gd name="connsiteX5" fmla="*/ 2350451 w 3148146"/>
                  <a:gd name="connsiteY5" fmla="*/ 873883 h 1832648"/>
                  <a:gd name="connsiteX6" fmla="*/ 2589136 w 3148146"/>
                  <a:gd name="connsiteY6" fmla="*/ 767877 h 1832648"/>
                  <a:gd name="connsiteX7" fmla="*/ 2664873 w 3148146"/>
                  <a:gd name="connsiteY7" fmla="*/ 770921 h 1832648"/>
                  <a:gd name="connsiteX8" fmla="*/ 2730943 w 3148146"/>
                  <a:gd name="connsiteY8" fmla="*/ 790544 h 1832648"/>
                  <a:gd name="connsiteX9" fmla="*/ 3036454 w 3148146"/>
                  <a:gd name="connsiteY9" fmla="*/ 1239475 h 1832648"/>
                  <a:gd name="connsiteX10" fmla="*/ 3036454 w 3148146"/>
                  <a:gd name="connsiteY10" fmla="*/ 1253199 h 1832648"/>
                  <a:gd name="connsiteX11" fmla="*/ 2554062 w 3148146"/>
                  <a:gd name="connsiteY11" fmla="*/ 1735591 h 1832648"/>
                  <a:gd name="connsiteX12" fmla="*/ 2554063 w 3148146"/>
                  <a:gd name="connsiteY12" fmla="*/ 1735592 h 1832648"/>
                  <a:gd name="connsiteX13" fmla="*/ 2407006 w 3148146"/>
                  <a:gd name="connsiteY13" fmla="*/ 1735590 h 1832648"/>
                  <a:gd name="connsiteX14" fmla="*/ 616812 w 3148146"/>
                  <a:gd name="connsiteY14" fmla="*/ 1735591 h 1832648"/>
                  <a:gd name="connsiteX15" fmla="*/ 129777 w 3148146"/>
                  <a:gd name="connsiteY15" fmla="*/ 1248556 h 1832648"/>
                  <a:gd name="connsiteX16" fmla="*/ 129776 w 3148146"/>
                  <a:gd name="connsiteY16" fmla="*/ 1248556 h 1832648"/>
                  <a:gd name="connsiteX17" fmla="*/ 616811 w 3148146"/>
                  <a:gd name="connsiteY17" fmla="*/ 761521 h 1832648"/>
                  <a:gd name="connsiteX18" fmla="*/ 645841 w 3148146"/>
                  <a:gd name="connsiteY18" fmla="*/ 761521 h 1832648"/>
                  <a:gd name="connsiteX19" fmla="*/ 645927 w 3148146"/>
                  <a:gd name="connsiteY19" fmla="*/ 762153 h 1832648"/>
                  <a:gd name="connsiteX20" fmla="*/ 661653 w 3148146"/>
                  <a:gd name="connsiteY20" fmla="*/ 761521 h 1832648"/>
                  <a:gd name="connsiteX21" fmla="*/ 749022 w 3148146"/>
                  <a:gd name="connsiteY21" fmla="*/ 761521 h 1832648"/>
                  <a:gd name="connsiteX22" fmla="*/ 819663 w 3148146"/>
                  <a:gd name="connsiteY22" fmla="*/ 775124 h 1832648"/>
                  <a:gd name="connsiteX23" fmla="*/ 972622 w 3148146"/>
                  <a:gd name="connsiteY23" fmla="*/ 864622 h 1832648"/>
                  <a:gd name="connsiteX24" fmla="*/ 1039889 w 3148146"/>
                  <a:gd name="connsiteY24" fmla="*/ 781026 h 1832648"/>
                  <a:gd name="connsiteX25" fmla="*/ 899771 w 3148146"/>
                  <a:gd name="connsiteY25" fmla="*/ 690770 h 1832648"/>
                  <a:gd name="connsiteX26" fmla="*/ 885094 w 3148146"/>
                  <a:gd name="connsiteY26" fmla="*/ 685829 h 1832648"/>
                  <a:gd name="connsiteX27" fmla="*/ 891046 w 3148146"/>
                  <a:gd name="connsiteY27" fmla="*/ 680918 h 1832648"/>
                  <a:gd name="connsiteX28" fmla="*/ 1084487 w 3148146"/>
                  <a:gd name="connsiteY28" fmla="*/ 621830 h 1832648"/>
                  <a:gd name="connsiteX29" fmla="*/ 1219158 w 3148146"/>
                  <a:gd name="connsiteY29" fmla="*/ 649019 h 1832648"/>
                  <a:gd name="connsiteX30" fmla="*/ 1260325 w 3148146"/>
                  <a:gd name="connsiteY30" fmla="*/ 671364 h 1832648"/>
                  <a:gd name="connsiteX31" fmla="*/ 1266305 w 3148146"/>
                  <a:gd name="connsiteY31" fmla="*/ 612041 h 1832648"/>
                  <a:gd name="connsiteX32" fmla="*/ 1904710 w 3148146"/>
                  <a:gd name="connsiteY32" fmla="*/ 91726 h 1832648"/>
                  <a:gd name="connsiteX33" fmla="*/ 1902129 w 3148146"/>
                  <a:gd name="connsiteY33" fmla="*/ 0 h 1832648"/>
                  <a:gd name="connsiteX34" fmla="*/ 1197028 w 3148146"/>
                  <a:gd name="connsiteY34" fmla="*/ 467373 h 1832648"/>
                  <a:gd name="connsiteX35" fmla="*/ 1168765 w 3148146"/>
                  <a:gd name="connsiteY35" fmla="*/ 558421 h 1832648"/>
                  <a:gd name="connsiteX36" fmla="*/ 1117784 w 3148146"/>
                  <a:gd name="connsiteY36" fmla="*/ 542595 h 1832648"/>
                  <a:gd name="connsiteX37" fmla="*/ 1043800 w 3148146"/>
                  <a:gd name="connsiteY37" fmla="*/ 535137 h 1832648"/>
                  <a:gd name="connsiteX38" fmla="*/ 784218 w 3148146"/>
                  <a:gd name="connsiteY38" fmla="*/ 642659 h 1832648"/>
                  <a:gd name="connsiteX39" fmla="*/ 777498 w 3148146"/>
                  <a:gd name="connsiteY39" fmla="*/ 650804 h 1832648"/>
                  <a:gd name="connsiteX40" fmla="*/ 590922 w 3148146"/>
                  <a:gd name="connsiteY40" fmla="*/ 650804 h 1832648"/>
                  <a:gd name="connsiteX41" fmla="*/ 0 w 3148146"/>
                  <a:gd name="connsiteY41" fmla="*/ 1241726 h 1832648"/>
                  <a:gd name="connsiteX42" fmla="*/ 1 w 3148146"/>
                  <a:gd name="connsiteY42" fmla="*/ 1241726 h 1832648"/>
                  <a:gd name="connsiteX43" fmla="*/ 590923 w 3148146"/>
                  <a:gd name="connsiteY43" fmla="*/ 1832648 h 1832648"/>
                  <a:gd name="connsiteX44" fmla="*/ 2557224 w 3148146"/>
                  <a:gd name="connsiteY44" fmla="*/ 1832647 h 1832648"/>
                  <a:gd name="connsiteX45" fmla="*/ 3136141 w 3148146"/>
                  <a:gd name="connsiteY45" fmla="*/ 1360817 h 1832648"/>
                  <a:gd name="connsiteX46" fmla="*/ 3148146 w 3148146"/>
                  <a:gd name="connsiteY46" fmla="*/ 1241726 h 1832648"/>
                  <a:gd name="connsiteX47" fmla="*/ 3136141 w 3148146"/>
                  <a:gd name="connsiteY47" fmla="*/ 1122635 h 1832648"/>
                  <a:gd name="connsiteX48" fmla="*/ 2760402 w 3148146"/>
                  <a:gd name="connsiteY48" fmla="*/ 686661 h 1832648"/>
                  <a:gd name="connsiteX49" fmla="*/ 2691345 w 3148146"/>
                  <a:gd name="connsiteY49" fmla="*/ 667073 h 1832648"/>
                  <a:gd name="connsiteX50" fmla="*/ 2691594 w 3148146"/>
                  <a:gd name="connsiteY50" fmla="*/ 665243 h 1832648"/>
                  <a:gd name="connsiteX51" fmla="*/ 2683835 w 3148146"/>
                  <a:gd name="connsiteY51" fmla="*/ 664943 h 1832648"/>
                  <a:gd name="connsiteX52" fmla="*/ 2676315 w 3148146"/>
                  <a:gd name="connsiteY52" fmla="*/ 662810 h 1832648"/>
                  <a:gd name="connsiteX53" fmla="*/ 2656844 w 3148146"/>
                  <a:gd name="connsiteY53" fmla="*/ 660847 h 1832648"/>
                  <a:gd name="connsiteX54" fmla="*/ 2651820 w 3148146"/>
                  <a:gd name="connsiteY54" fmla="*/ 611015 h 1832648"/>
                  <a:gd name="connsiteX55" fmla="*/ 1902129 w 3148146"/>
                  <a:gd name="connsiteY55" fmla="*/ 0 h 1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148146" h="1832648">
                    <a:moveTo>
                      <a:pt x="1904710" y="91726"/>
                    </a:moveTo>
                    <a:cubicBezTo>
                      <a:pt x="2219616" y="91726"/>
                      <a:pt x="2482352" y="315098"/>
                      <a:pt x="2543115" y="612041"/>
                    </a:cubicBezTo>
                    <a:lnTo>
                      <a:pt x="2548583" y="666285"/>
                    </a:lnTo>
                    <a:lnTo>
                      <a:pt x="2500978" y="673882"/>
                    </a:lnTo>
                    <a:cubicBezTo>
                      <a:pt x="2421514" y="693476"/>
                      <a:pt x="2346665" y="732967"/>
                      <a:pt x="2283184" y="790287"/>
                    </a:cubicBezTo>
                    <a:cubicBezTo>
                      <a:pt x="2215315" y="852626"/>
                      <a:pt x="2301763" y="918250"/>
                      <a:pt x="2350451" y="873883"/>
                    </a:cubicBezTo>
                    <a:cubicBezTo>
                      <a:pt x="2417857" y="811218"/>
                      <a:pt x="2501783" y="774515"/>
                      <a:pt x="2589136" y="767877"/>
                    </a:cubicBezTo>
                    <a:lnTo>
                      <a:pt x="2664873" y="770921"/>
                    </a:lnTo>
                    <a:lnTo>
                      <a:pt x="2730943" y="790544"/>
                    </a:lnTo>
                    <a:cubicBezTo>
                      <a:pt x="2909854" y="861092"/>
                      <a:pt x="3036454" y="1035499"/>
                      <a:pt x="3036454" y="1239475"/>
                    </a:cubicBezTo>
                    <a:lnTo>
                      <a:pt x="3036454" y="1253199"/>
                    </a:lnTo>
                    <a:cubicBezTo>
                      <a:pt x="3036454" y="1519617"/>
                      <a:pt x="2820480" y="1735591"/>
                      <a:pt x="2554062" y="1735591"/>
                    </a:cubicBezTo>
                    <a:lnTo>
                      <a:pt x="2554063" y="1735592"/>
                    </a:lnTo>
                    <a:lnTo>
                      <a:pt x="2407006" y="1735590"/>
                    </a:lnTo>
                    <a:lnTo>
                      <a:pt x="616812" y="1735591"/>
                    </a:lnTo>
                    <a:cubicBezTo>
                      <a:pt x="347830" y="1735591"/>
                      <a:pt x="129777" y="1517538"/>
                      <a:pt x="129777" y="1248556"/>
                    </a:cubicBezTo>
                    <a:lnTo>
                      <a:pt x="129776" y="1248556"/>
                    </a:lnTo>
                    <a:cubicBezTo>
                      <a:pt x="129776" y="979574"/>
                      <a:pt x="347829" y="761521"/>
                      <a:pt x="616811" y="761521"/>
                    </a:cubicBezTo>
                    <a:lnTo>
                      <a:pt x="645841" y="761521"/>
                    </a:lnTo>
                    <a:cubicBezTo>
                      <a:pt x="645870" y="761732"/>
                      <a:pt x="645898" y="761942"/>
                      <a:pt x="645927" y="762153"/>
                    </a:cubicBezTo>
                    <a:lnTo>
                      <a:pt x="661653" y="761521"/>
                    </a:lnTo>
                    <a:lnTo>
                      <a:pt x="749022" y="761521"/>
                    </a:lnTo>
                    <a:lnTo>
                      <a:pt x="819663" y="775124"/>
                    </a:lnTo>
                    <a:cubicBezTo>
                      <a:pt x="875405" y="792607"/>
                      <a:pt x="927684" y="822846"/>
                      <a:pt x="972622" y="864622"/>
                    </a:cubicBezTo>
                    <a:cubicBezTo>
                      <a:pt x="1021310" y="908989"/>
                      <a:pt x="1107758" y="843365"/>
                      <a:pt x="1039889" y="781026"/>
                    </a:cubicBezTo>
                    <a:cubicBezTo>
                      <a:pt x="997569" y="742813"/>
                      <a:pt x="950196" y="712523"/>
                      <a:pt x="899771" y="690770"/>
                    </a:cubicBezTo>
                    <a:lnTo>
                      <a:pt x="885094" y="685829"/>
                    </a:lnTo>
                    <a:lnTo>
                      <a:pt x="891046" y="680918"/>
                    </a:lnTo>
                    <a:cubicBezTo>
                      <a:pt x="946265" y="643613"/>
                      <a:pt x="1012832" y="621830"/>
                      <a:pt x="1084487" y="621830"/>
                    </a:cubicBezTo>
                    <a:cubicBezTo>
                      <a:pt x="1132257" y="621830"/>
                      <a:pt x="1177766" y="631511"/>
                      <a:pt x="1219158" y="649019"/>
                    </a:cubicBezTo>
                    <a:lnTo>
                      <a:pt x="1260325" y="671364"/>
                    </a:lnTo>
                    <a:lnTo>
                      <a:pt x="1266305" y="612041"/>
                    </a:lnTo>
                    <a:cubicBezTo>
                      <a:pt x="1327068" y="315098"/>
                      <a:pt x="1589804" y="91726"/>
                      <a:pt x="1904710" y="91726"/>
                    </a:cubicBezTo>
                    <a:close/>
                    <a:moveTo>
                      <a:pt x="1902129" y="0"/>
                    </a:moveTo>
                    <a:cubicBezTo>
                      <a:pt x="1585157" y="0"/>
                      <a:pt x="1313197" y="192717"/>
                      <a:pt x="1197028" y="467373"/>
                    </a:cubicBezTo>
                    <a:lnTo>
                      <a:pt x="1168765" y="558421"/>
                    </a:lnTo>
                    <a:lnTo>
                      <a:pt x="1117784" y="542595"/>
                    </a:lnTo>
                    <a:cubicBezTo>
                      <a:pt x="1093886" y="537706"/>
                      <a:pt x="1069143" y="535137"/>
                      <a:pt x="1043800" y="535137"/>
                    </a:cubicBezTo>
                    <a:cubicBezTo>
                      <a:pt x="942427" y="535137"/>
                      <a:pt x="850651" y="576226"/>
                      <a:pt x="784218" y="642659"/>
                    </a:cubicBezTo>
                    <a:lnTo>
                      <a:pt x="777498" y="650804"/>
                    </a:lnTo>
                    <a:lnTo>
                      <a:pt x="590922" y="650804"/>
                    </a:lnTo>
                    <a:cubicBezTo>
                      <a:pt x="264565" y="650804"/>
                      <a:pt x="0" y="915369"/>
                      <a:pt x="0" y="1241726"/>
                    </a:cubicBezTo>
                    <a:lnTo>
                      <a:pt x="1" y="1241726"/>
                    </a:lnTo>
                    <a:cubicBezTo>
                      <a:pt x="1" y="1568083"/>
                      <a:pt x="264566" y="1832648"/>
                      <a:pt x="590923" y="1832648"/>
                    </a:cubicBezTo>
                    <a:lnTo>
                      <a:pt x="2557224" y="1832647"/>
                    </a:lnTo>
                    <a:cubicBezTo>
                      <a:pt x="2842786" y="1832647"/>
                      <a:pt x="3081039" y="1630090"/>
                      <a:pt x="3136141" y="1360817"/>
                    </a:cubicBezTo>
                    <a:lnTo>
                      <a:pt x="3148146" y="1241726"/>
                    </a:lnTo>
                    <a:lnTo>
                      <a:pt x="3136141" y="1122635"/>
                    </a:lnTo>
                    <a:cubicBezTo>
                      <a:pt x="3094814" y="920680"/>
                      <a:pt x="2950465" y="756253"/>
                      <a:pt x="2760402" y="686661"/>
                    </a:cubicBezTo>
                    <a:lnTo>
                      <a:pt x="2691345" y="667073"/>
                    </a:lnTo>
                    <a:lnTo>
                      <a:pt x="2691594" y="665243"/>
                    </a:lnTo>
                    <a:lnTo>
                      <a:pt x="2683835" y="664943"/>
                    </a:lnTo>
                    <a:lnTo>
                      <a:pt x="2676315" y="662810"/>
                    </a:lnTo>
                    <a:lnTo>
                      <a:pt x="2656844" y="660847"/>
                    </a:lnTo>
                    <a:lnTo>
                      <a:pt x="2651820" y="611015"/>
                    </a:lnTo>
                    <a:cubicBezTo>
                      <a:pt x="2580465" y="262310"/>
                      <a:pt x="2271930" y="0"/>
                      <a:pt x="1902129"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Block Arc 48">
                <a:extLst>
                  <a:ext uri="{FF2B5EF4-FFF2-40B4-BE49-F238E27FC236}">
                    <a16:creationId xmlns:a16="http://schemas.microsoft.com/office/drawing/2014/main" id="{03DF5A70-EF7E-4C26-829C-B04533092330}"/>
                  </a:ext>
                </a:extLst>
              </p:cNvPr>
              <p:cNvSpPr/>
              <p:nvPr/>
            </p:nvSpPr>
            <p:spPr bwMode="auto">
              <a:xfrm rot="21075736">
                <a:off x="8393746" y="3383865"/>
                <a:ext cx="903687" cy="685965"/>
              </a:xfrm>
              <a:prstGeom prst="blockArc">
                <a:avLst>
                  <a:gd name="adj1" fmla="val 11967348"/>
                  <a:gd name="adj2" fmla="val 21232586"/>
                  <a:gd name="adj3" fmla="val 12923"/>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Block Arc 49">
                <a:extLst>
                  <a:ext uri="{FF2B5EF4-FFF2-40B4-BE49-F238E27FC236}">
                    <a16:creationId xmlns:a16="http://schemas.microsoft.com/office/drawing/2014/main" id="{E1B834DD-2F0D-4246-B124-6B1AABAAE377}"/>
                  </a:ext>
                </a:extLst>
              </p:cNvPr>
              <p:cNvSpPr/>
              <p:nvPr/>
            </p:nvSpPr>
            <p:spPr bwMode="auto">
              <a:xfrm rot="16884028">
                <a:off x="7743220" y="3945593"/>
                <a:ext cx="816294" cy="818102"/>
              </a:xfrm>
              <a:prstGeom prst="blockArc">
                <a:avLst>
                  <a:gd name="adj1" fmla="val 10800000"/>
                  <a:gd name="adj2" fmla="val 21232586"/>
                  <a:gd name="adj3" fmla="val 12923"/>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07800C66-60EA-4F8C-9D8D-1D2E7789626C}"/>
                </a:ext>
              </a:extLst>
            </p:cNvPr>
            <p:cNvGrpSpPr/>
            <p:nvPr/>
          </p:nvGrpSpPr>
          <p:grpSpPr>
            <a:xfrm>
              <a:off x="7521272" y="1685680"/>
              <a:ext cx="221840" cy="242869"/>
              <a:chOff x="7700523" y="4277838"/>
              <a:chExt cx="900815" cy="986208"/>
            </a:xfrm>
          </p:grpSpPr>
          <p:sp>
            <p:nvSpPr>
              <p:cNvPr id="46" name="Freeform: Shape 45">
                <a:extLst>
                  <a:ext uri="{FF2B5EF4-FFF2-40B4-BE49-F238E27FC236}">
                    <a16:creationId xmlns:a16="http://schemas.microsoft.com/office/drawing/2014/main" id="{5AFF0B5B-F162-49A3-97D5-FC667DF0CC77}"/>
                  </a:ext>
                </a:extLst>
              </p:cNvPr>
              <p:cNvSpPr/>
              <p:nvPr/>
            </p:nvSpPr>
            <p:spPr bwMode="auto">
              <a:xfrm>
                <a:off x="8536988"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62F04C2A-B3DD-4DC7-B4FC-9838C77BD9ED}"/>
                  </a:ext>
                </a:extLst>
              </p:cNvPr>
              <p:cNvSpPr/>
              <p:nvPr/>
            </p:nvSpPr>
            <p:spPr bwMode="auto">
              <a:xfrm>
                <a:off x="7700523" y="4930386"/>
                <a:ext cx="900815" cy="333660"/>
              </a:xfrm>
              <a:custGeom>
                <a:avLst/>
                <a:gdLst>
                  <a:gd name="connsiteX0" fmla="*/ 143818 w 900815"/>
                  <a:gd name="connsiteY0" fmla="*/ 104903 h 333660"/>
                  <a:gd name="connsiteX1" fmla="*/ 58879 w 900815"/>
                  <a:gd name="connsiteY1" fmla="*/ 189842 h 333660"/>
                  <a:gd name="connsiteX2" fmla="*/ 143818 w 900815"/>
                  <a:gd name="connsiteY2" fmla="*/ 274781 h 333660"/>
                  <a:gd name="connsiteX3" fmla="*/ 228757 w 900815"/>
                  <a:gd name="connsiteY3" fmla="*/ 189842 h 333660"/>
                  <a:gd name="connsiteX4" fmla="*/ 143818 w 900815"/>
                  <a:gd name="connsiteY4" fmla="*/ 104903 h 333660"/>
                  <a:gd name="connsiteX5" fmla="*/ 836807 w 900815"/>
                  <a:gd name="connsiteY5" fmla="*/ 0 h 333660"/>
                  <a:gd name="connsiteX6" fmla="*/ 900815 w 900815"/>
                  <a:gd name="connsiteY6" fmla="*/ 0 h 333660"/>
                  <a:gd name="connsiteX7" fmla="*/ 900815 w 900815"/>
                  <a:gd name="connsiteY7" fmla="*/ 163486 h 333660"/>
                  <a:gd name="connsiteX8" fmla="*/ 900815 w 900815"/>
                  <a:gd name="connsiteY8" fmla="*/ 171821 h 333660"/>
                  <a:gd name="connsiteX9" fmla="*/ 900815 w 900815"/>
                  <a:gd name="connsiteY9" fmla="*/ 227494 h 333660"/>
                  <a:gd name="connsiteX10" fmla="*/ 280034 w 900815"/>
                  <a:gd name="connsiteY10" fmla="*/ 227494 h 333660"/>
                  <a:gd name="connsiteX11" fmla="*/ 276334 w 900815"/>
                  <a:gd name="connsiteY11" fmla="*/ 245823 h 333660"/>
                  <a:gd name="connsiteX12" fmla="*/ 143818 w 900815"/>
                  <a:gd name="connsiteY12" fmla="*/ 333660 h 333660"/>
                  <a:gd name="connsiteX13" fmla="*/ 0 w 900815"/>
                  <a:gd name="connsiteY13" fmla="*/ 189842 h 333660"/>
                  <a:gd name="connsiteX14" fmla="*/ 143818 w 900815"/>
                  <a:gd name="connsiteY14" fmla="*/ 46024 h 333660"/>
                  <a:gd name="connsiteX15" fmla="*/ 276334 w 900815"/>
                  <a:gd name="connsiteY15" fmla="*/ 133862 h 333660"/>
                  <a:gd name="connsiteX16" fmla="*/ 282315 w 900815"/>
                  <a:gd name="connsiteY16" fmla="*/ 163486 h 333660"/>
                  <a:gd name="connsiteX17" fmla="*/ 836807 w 900815"/>
                  <a:gd name="connsiteY17" fmla="*/ 163486 h 3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0815" h="333660">
                    <a:moveTo>
                      <a:pt x="143818" y="104903"/>
                    </a:moveTo>
                    <a:cubicBezTo>
                      <a:pt x="96907" y="104903"/>
                      <a:pt x="58879" y="142931"/>
                      <a:pt x="58879" y="189842"/>
                    </a:cubicBezTo>
                    <a:cubicBezTo>
                      <a:pt x="58879" y="236753"/>
                      <a:pt x="96907" y="274781"/>
                      <a:pt x="143818" y="274781"/>
                    </a:cubicBezTo>
                    <a:cubicBezTo>
                      <a:pt x="190729" y="274781"/>
                      <a:pt x="228757" y="236753"/>
                      <a:pt x="228757" y="189842"/>
                    </a:cubicBezTo>
                    <a:cubicBezTo>
                      <a:pt x="228757" y="142931"/>
                      <a:pt x="190729" y="104903"/>
                      <a:pt x="143818" y="104903"/>
                    </a:cubicBezTo>
                    <a:close/>
                    <a:moveTo>
                      <a:pt x="836807" y="0"/>
                    </a:moveTo>
                    <a:lnTo>
                      <a:pt x="900815" y="0"/>
                    </a:lnTo>
                    <a:lnTo>
                      <a:pt x="900815" y="163486"/>
                    </a:lnTo>
                    <a:lnTo>
                      <a:pt x="900815" y="171821"/>
                    </a:lnTo>
                    <a:lnTo>
                      <a:pt x="900815" y="227494"/>
                    </a:lnTo>
                    <a:lnTo>
                      <a:pt x="280034" y="227494"/>
                    </a:lnTo>
                    <a:lnTo>
                      <a:pt x="276334" y="245823"/>
                    </a:lnTo>
                    <a:cubicBezTo>
                      <a:pt x="254501" y="297441"/>
                      <a:pt x="203389" y="333660"/>
                      <a:pt x="143818" y="333660"/>
                    </a:cubicBezTo>
                    <a:cubicBezTo>
                      <a:pt x="64390" y="333660"/>
                      <a:pt x="0" y="269270"/>
                      <a:pt x="0" y="189842"/>
                    </a:cubicBezTo>
                    <a:cubicBezTo>
                      <a:pt x="0" y="110414"/>
                      <a:pt x="64390" y="46024"/>
                      <a:pt x="143818" y="46024"/>
                    </a:cubicBezTo>
                    <a:cubicBezTo>
                      <a:pt x="203389" y="46024"/>
                      <a:pt x="254501" y="82244"/>
                      <a:pt x="276334" y="133862"/>
                    </a:cubicBezTo>
                    <a:lnTo>
                      <a:pt x="282315" y="163486"/>
                    </a:lnTo>
                    <a:lnTo>
                      <a:pt x="836807" y="16348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776AEE21-2EC1-4A01-AA82-E459C67C3B16}"/>
                </a:ext>
              </a:extLst>
            </p:cNvPr>
            <p:cNvGrpSpPr/>
            <p:nvPr/>
          </p:nvGrpSpPr>
          <p:grpSpPr>
            <a:xfrm>
              <a:off x="7589470" y="1685680"/>
              <a:ext cx="230198" cy="327694"/>
              <a:chOff x="7977477" y="4277838"/>
              <a:chExt cx="934756" cy="1330649"/>
            </a:xfrm>
          </p:grpSpPr>
          <p:sp>
            <p:nvSpPr>
              <p:cNvPr id="44" name="Freeform: Shape 43">
                <a:extLst>
                  <a:ext uri="{FF2B5EF4-FFF2-40B4-BE49-F238E27FC236}">
                    <a16:creationId xmlns:a16="http://schemas.microsoft.com/office/drawing/2014/main" id="{88CC9AEB-37C0-4F67-B836-6A71673EF5D4}"/>
                  </a:ext>
                </a:extLst>
              </p:cNvPr>
              <p:cNvSpPr/>
              <p:nvPr/>
            </p:nvSpPr>
            <p:spPr bwMode="auto">
              <a:xfrm>
                <a:off x="8847883"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28990252-FC3B-4C60-9FFF-2FAA262DE1E7}"/>
                  </a:ext>
                </a:extLst>
              </p:cNvPr>
              <p:cNvSpPr/>
              <p:nvPr/>
            </p:nvSpPr>
            <p:spPr bwMode="auto">
              <a:xfrm>
                <a:off x="7977477" y="4930386"/>
                <a:ext cx="934756" cy="678101"/>
              </a:xfrm>
              <a:custGeom>
                <a:avLst/>
                <a:gdLst>
                  <a:gd name="connsiteX0" fmla="*/ 143818 w 934756"/>
                  <a:gd name="connsiteY0" fmla="*/ 449344 h 678101"/>
                  <a:gd name="connsiteX1" fmla="*/ 58879 w 934756"/>
                  <a:gd name="connsiteY1" fmla="*/ 534283 h 678101"/>
                  <a:gd name="connsiteX2" fmla="*/ 143818 w 934756"/>
                  <a:gd name="connsiteY2" fmla="*/ 619222 h 678101"/>
                  <a:gd name="connsiteX3" fmla="*/ 228757 w 934756"/>
                  <a:gd name="connsiteY3" fmla="*/ 534283 h 678101"/>
                  <a:gd name="connsiteX4" fmla="*/ 143818 w 934756"/>
                  <a:gd name="connsiteY4" fmla="*/ 449344 h 678101"/>
                  <a:gd name="connsiteX5" fmla="*/ 870748 w 934756"/>
                  <a:gd name="connsiteY5" fmla="*/ 0 h 678101"/>
                  <a:gd name="connsiteX6" fmla="*/ 934756 w 934756"/>
                  <a:gd name="connsiteY6" fmla="*/ 0 h 678101"/>
                  <a:gd name="connsiteX7" fmla="*/ 934756 w 934756"/>
                  <a:gd name="connsiteY7" fmla="*/ 502278 h 678101"/>
                  <a:gd name="connsiteX8" fmla="*/ 934756 w 934756"/>
                  <a:gd name="connsiteY8" fmla="*/ 548640 h 678101"/>
                  <a:gd name="connsiteX9" fmla="*/ 934756 w 934756"/>
                  <a:gd name="connsiteY9" fmla="*/ 566286 h 678101"/>
                  <a:gd name="connsiteX10" fmla="*/ 281175 w 934756"/>
                  <a:gd name="connsiteY10" fmla="*/ 566286 h 678101"/>
                  <a:gd name="connsiteX11" fmla="*/ 276334 w 934756"/>
                  <a:gd name="connsiteY11" fmla="*/ 590263 h 678101"/>
                  <a:gd name="connsiteX12" fmla="*/ 143818 w 934756"/>
                  <a:gd name="connsiteY12" fmla="*/ 678101 h 678101"/>
                  <a:gd name="connsiteX13" fmla="*/ 0 w 934756"/>
                  <a:gd name="connsiteY13" fmla="*/ 534283 h 678101"/>
                  <a:gd name="connsiteX14" fmla="*/ 143818 w 934756"/>
                  <a:gd name="connsiteY14" fmla="*/ 390465 h 678101"/>
                  <a:gd name="connsiteX15" fmla="*/ 276334 w 934756"/>
                  <a:gd name="connsiteY15" fmla="*/ 478303 h 678101"/>
                  <a:gd name="connsiteX16" fmla="*/ 281175 w 934756"/>
                  <a:gd name="connsiteY16" fmla="*/ 502278 h 678101"/>
                  <a:gd name="connsiteX17" fmla="*/ 870748 w 934756"/>
                  <a:gd name="connsiteY17" fmla="*/ 502278 h 67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4756" h="678101">
                    <a:moveTo>
                      <a:pt x="143818" y="449344"/>
                    </a:moveTo>
                    <a:cubicBezTo>
                      <a:pt x="96907" y="449344"/>
                      <a:pt x="58879" y="487372"/>
                      <a:pt x="58879" y="534283"/>
                    </a:cubicBezTo>
                    <a:cubicBezTo>
                      <a:pt x="58879" y="581194"/>
                      <a:pt x="96907" y="619222"/>
                      <a:pt x="143818" y="619222"/>
                    </a:cubicBezTo>
                    <a:cubicBezTo>
                      <a:pt x="190729" y="619222"/>
                      <a:pt x="228757" y="581194"/>
                      <a:pt x="228757" y="534283"/>
                    </a:cubicBezTo>
                    <a:cubicBezTo>
                      <a:pt x="228757" y="487372"/>
                      <a:pt x="190729" y="449344"/>
                      <a:pt x="143818" y="449344"/>
                    </a:cubicBezTo>
                    <a:close/>
                    <a:moveTo>
                      <a:pt x="870748" y="0"/>
                    </a:moveTo>
                    <a:lnTo>
                      <a:pt x="934756" y="0"/>
                    </a:lnTo>
                    <a:lnTo>
                      <a:pt x="934756" y="502278"/>
                    </a:lnTo>
                    <a:lnTo>
                      <a:pt x="934756" y="548640"/>
                    </a:lnTo>
                    <a:lnTo>
                      <a:pt x="934756" y="566286"/>
                    </a:lnTo>
                    <a:lnTo>
                      <a:pt x="281175" y="566286"/>
                    </a:lnTo>
                    <a:lnTo>
                      <a:pt x="276334" y="590263"/>
                    </a:lnTo>
                    <a:cubicBezTo>
                      <a:pt x="254501" y="641882"/>
                      <a:pt x="203389" y="678101"/>
                      <a:pt x="143818" y="678101"/>
                    </a:cubicBezTo>
                    <a:cubicBezTo>
                      <a:pt x="64390" y="678101"/>
                      <a:pt x="0" y="613711"/>
                      <a:pt x="0" y="534283"/>
                    </a:cubicBezTo>
                    <a:cubicBezTo>
                      <a:pt x="0" y="454855"/>
                      <a:pt x="64390" y="390465"/>
                      <a:pt x="143818" y="390465"/>
                    </a:cubicBezTo>
                    <a:cubicBezTo>
                      <a:pt x="203389" y="390465"/>
                      <a:pt x="254501" y="426685"/>
                      <a:pt x="276334" y="478303"/>
                    </a:cubicBezTo>
                    <a:lnTo>
                      <a:pt x="281175" y="502278"/>
                    </a:lnTo>
                    <a:lnTo>
                      <a:pt x="870748" y="50227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335F1D16-DFE2-4D1E-B08B-6C12C2DBFBB2}"/>
                </a:ext>
              </a:extLst>
            </p:cNvPr>
            <p:cNvGrpSpPr/>
            <p:nvPr/>
          </p:nvGrpSpPr>
          <p:grpSpPr>
            <a:xfrm>
              <a:off x="7941283" y="1685680"/>
              <a:ext cx="221840" cy="242869"/>
              <a:chOff x="9405999" y="4277838"/>
              <a:chExt cx="900815" cy="986208"/>
            </a:xfrm>
          </p:grpSpPr>
          <p:sp>
            <p:nvSpPr>
              <p:cNvPr id="42" name="Freeform: Shape 41">
                <a:extLst>
                  <a:ext uri="{FF2B5EF4-FFF2-40B4-BE49-F238E27FC236}">
                    <a16:creationId xmlns:a16="http://schemas.microsoft.com/office/drawing/2014/main" id="{5ACD4697-D6AB-421F-B74D-16E033E4DF7D}"/>
                  </a:ext>
                </a:extLst>
              </p:cNvPr>
              <p:cNvSpPr/>
              <p:nvPr/>
            </p:nvSpPr>
            <p:spPr bwMode="auto">
              <a:xfrm>
                <a:off x="9405999"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CFF05CA9-EBE5-4A2F-B7CA-DC4E23F27F9B}"/>
                  </a:ext>
                </a:extLst>
              </p:cNvPr>
              <p:cNvSpPr/>
              <p:nvPr/>
            </p:nvSpPr>
            <p:spPr bwMode="auto">
              <a:xfrm flipH="1">
                <a:off x="9405999" y="4930386"/>
                <a:ext cx="900815" cy="333660"/>
              </a:xfrm>
              <a:custGeom>
                <a:avLst/>
                <a:gdLst>
                  <a:gd name="connsiteX0" fmla="*/ 143818 w 900815"/>
                  <a:gd name="connsiteY0" fmla="*/ 104903 h 333660"/>
                  <a:gd name="connsiteX1" fmla="*/ 58879 w 900815"/>
                  <a:gd name="connsiteY1" fmla="*/ 189842 h 333660"/>
                  <a:gd name="connsiteX2" fmla="*/ 143818 w 900815"/>
                  <a:gd name="connsiteY2" fmla="*/ 274781 h 333660"/>
                  <a:gd name="connsiteX3" fmla="*/ 228757 w 900815"/>
                  <a:gd name="connsiteY3" fmla="*/ 189842 h 333660"/>
                  <a:gd name="connsiteX4" fmla="*/ 143818 w 900815"/>
                  <a:gd name="connsiteY4" fmla="*/ 104903 h 333660"/>
                  <a:gd name="connsiteX5" fmla="*/ 836807 w 900815"/>
                  <a:gd name="connsiteY5" fmla="*/ 0 h 333660"/>
                  <a:gd name="connsiteX6" fmla="*/ 900815 w 900815"/>
                  <a:gd name="connsiteY6" fmla="*/ 0 h 333660"/>
                  <a:gd name="connsiteX7" fmla="*/ 900815 w 900815"/>
                  <a:gd name="connsiteY7" fmla="*/ 163486 h 333660"/>
                  <a:gd name="connsiteX8" fmla="*/ 900815 w 900815"/>
                  <a:gd name="connsiteY8" fmla="*/ 171821 h 333660"/>
                  <a:gd name="connsiteX9" fmla="*/ 900815 w 900815"/>
                  <a:gd name="connsiteY9" fmla="*/ 227494 h 333660"/>
                  <a:gd name="connsiteX10" fmla="*/ 280034 w 900815"/>
                  <a:gd name="connsiteY10" fmla="*/ 227494 h 333660"/>
                  <a:gd name="connsiteX11" fmla="*/ 276334 w 900815"/>
                  <a:gd name="connsiteY11" fmla="*/ 245823 h 333660"/>
                  <a:gd name="connsiteX12" fmla="*/ 143818 w 900815"/>
                  <a:gd name="connsiteY12" fmla="*/ 333660 h 333660"/>
                  <a:gd name="connsiteX13" fmla="*/ 0 w 900815"/>
                  <a:gd name="connsiteY13" fmla="*/ 189842 h 333660"/>
                  <a:gd name="connsiteX14" fmla="*/ 143818 w 900815"/>
                  <a:gd name="connsiteY14" fmla="*/ 46024 h 333660"/>
                  <a:gd name="connsiteX15" fmla="*/ 276334 w 900815"/>
                  <a:gd name="connsiteY15" fmla="*/ 133862 h 333660"/>
                  <a:gd name="connsiteX16" fmla="*/ 282315 w 900815"/>
                  <a:gd name="connsiteY16" fmla="*/ 163486 h 333660"/>
                  <a:gd name="connsiteX17" fmla="*/ 836807 w 900815"/>
                  <a:gd name="connsiteY17" fmla="*/ 163486 h 3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0815" h="333660">
                    <a:moveTo>
                      <a:pt x="143818" y="104903"/>
                    </a:moveTo>
                    <a:cubicBezTo>
                      <a:pt x="96907" y="104903"/>
                      <a:pt x="58879" y="142931"/>
                      <a:pt x="58879" y="189842"/>
                    </a:cubicBezTo>
                    <a:cubicBezTo>
                      <a:pt x="58879" y="236753"/>
                      <a:pt x="96907" y="274781"/>
                      <a:pt x="143818" y="274781"/>
                    </a:cubicBezTo>
                    <a:cubicBezTo>
                      <a:pt x="190729" y="274781"/>
                      <a:pt x="228757" y="236753"/>
                      <a:pt x="228757" y="189842"/>
                    </a:cubicBezTo>
                    <a:cubicBezTo>
                      <a:pt x="228757" y="142931"/>
                      <a:pt x="190729" y="104903"/>
                      <a:pt x="143818" y="104903"/>
                    </a:cubicBezTo>
                    <a:close/>
                    <a:moveTo>
                      <a:pt x="836807" y="0"/>
                    </a:moveTo>
                    <a:lnTo>
                      <a:pt x="900815" y="0"/>
                    </a:lnTo>
                    <a:lnTo>
                      <a:pt x="900815" y="163486"/>
                    </a:lnTo>
                    <a:lnTo>
                      <a:pt x="900815" y="171821"/>
                    </a:lnTo>
                    <a:lnTo>
                      <a:pt x="900815" y="227494"/>
                    </a:lnTo>
                    <a:lnTo>
                      <a:pt x="280034" y="227494"/>
                    </a:lnTo>
                    <a:lnTo>
                      <a:pt x="276334" y="245823"/>
                    </a:lnTo>
                    <a:cubicBezTo>
                      <a:pt x="254501" y="297441"/>
                      <a:pt x="203389" y="333660"/>
                      <a:pt x="143818" y="333660"/>
                    </a:cubicBezTo>
                    <a:cubicBezTo>
                      <a:pt x="64390" y="333660"/>
                      <a:pt x="0" y="269270"/>
                      <a:pt x="0" y="189842"/>
                    </a:cubicBezTo>
                    <a:cubicBezTo>
                      <a:pt x="0" y="110414"/>
                      <a:pt x="64390" y="46024"/>
                      <a:pt x="143818" y="46024"/>
                    </a:cubicBezTo>
                    <a:cubicBezTo>
                      <a:pt x="203389" y="46024"/>
                      <a:pt x="254501" y="82244"/>
                      <a:pt x="276334" y="133862"/>
                    </a:cubicBezTo>
                    <a:lnTo>
                      <a:pt x="282315" y="163486"/>
                    </a:lnTo>
                    <a:lnTo>
                      <a:pt x="836807" y="16348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7293543D-7826-4B65-8D4D-9DB88241A990}"/>
                </a:ext>
              </a:extLst>
            </p:cNvPr>
            <p:cNvGrpSpPr/>
            <p:nvPr/>
          </p:nvGrpSpPr>
          <p:grpSpPr>
            <a:xfrm>
              <a:off x="7879054" y="1685677"/>
              <a:ext cx="230198" cy="327694"/>
              <a:chOff x="9153324" y="4277838"/>
              <a:chExt cx="934756" cy="1330649"/>
            </a:xfrm>
          </p:grpSpPr>
          <p:sp>
            <p:nvSpPr>
              <p:cNvPr id="40" name="Freeform: Shape 39">
                <a:extLst>
                  <a:ext uri="{FF2B5EF4-FFF2-40B4-BE49-F238E27FC236}">
                    <a16:creationId xmlns:a16="http://schemas.microsoft.com/office/drawing/2014/main" id="{6DBA83FA-8B1C-4A00-8E32-0F742DB123B6}"/>
                  </a:ext>
                </a:extLst>
              </p:cNvPr>
              <p:cNvSpPr/>
              <p:nvPr/>
            </p:nvSpPr>
            <p:spPr bwMode="auto">
              <a:xfrm>
                <a:off x="9153324"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AAFA2428-6BB6-46DF-8107-F457B53238DF}"/>
                  </a:ext>
                </a:extLst>
              </p:cNvPr>
              <p:cNvSpPr/>
              <p:nvPr/>
            </p:nvSpPr>
            <p:spPr bwMode="auto">
              <a:xfrm flipH="1">
                <a:off x="9153324" y="4930386"/>
                <a:ext cx="934756" cy="678101"/>
              </a:xfrm>
              <a:custGeom>
                <a:avLst/>
                <a:gdLst>
                  <a:gd name="connsiteX0" fmla="*/ 143818 w 934756"/>
                  <a:gd name="connsiteY0" fmla="*/ 449344 h 678101"/>
                  <a:gd name="connsiteX1" fmla="*/ 58879 w 934756"/>
                  <a:gd name="connsiteY1" fmla="*/ 534283 h 678101"/>
                  <a:gd name="connsiteX2" fmla="*/ 143818 w 934756"/>
                  <a:gd name="connsiteY2" fmla="*/ 619222 h 678101"/>
                  <a:gd name="connsiteX3" fmla="*/ 228757 w 934756"/>
                  <a:gd name="connsiteY3" fmla="*/ 534283 h 678101"/>
                  <a:gd name="connsiteX4" fmla="*/ 143818 w 934756"/>
                  <a:gd name="connsiteY4" fmla="*/ 449344 h 678101"/>
                  <a:gd name="connsiteX5" fmla="*/ 870748 w 934756"/>
                  <a:gd name="connsiteY5" fmla="*/ 0 h 678101"/>
                  <a:gd name="connsiteX6" fmla="*/ 934756 w 934756"/>
                  <a:gd name="connsiteY6" fmla="*/ 0 h 678101"/>
                  <a:gd name="connsiteX7" fmla="*/ 934756 w 934756"/>
                  <a:gd name="connsiteY7" fmla="*/ 502278 h 678101"/>
                  <a:gd name="connsiteX8" fmla="*/ 934756 w 934756"/>
                  <a:gd name="connsiteY8" fmla="*/ 548640 h 678101"/>
                  <a:gd name="connsiteX9" fmla="*/ 934756 w 934756"/>
                  <a:gd name="connsiteY9" fmla="*/ 566286 h 678101"/>
                  <a:gd name="connsiteX10" fmla="*/ 281175 w 934756"/>
                  <a:gd name="connsiteY10" fmla="*/ 566286 h 678101"/>
                  <a:gd name="connsiteX11" fmla="*/ 276334 w 934756"/>
                  <a:gd name="connsiteY11" fmla="*/ 590263 h 678101"/>
                  <a:gd name="connsiteX12" fmla="*/ 143818 w 934756"/>
                  <a:gd name="connsiteY12" fmla="*/ 678101 h 678101"/>
                  <a:gd name="connsiteX13" fmla="*/ 0 w 934756"/>
                  <a:gd name="connsiteY13" fmla="*/ 534283 h 678101"/>
                  <a:gd name="connsiteX14" fmla="*/ 143818 w 934756"/>
                  <a:gd name="connsiteY14" fmla="*/ 390465 h 678101"/>
                  <a:gd name="connsiteX15" fmla="*/ 276334 w 934756"/>
                  <a:gd name="connsiteY15" fmla="*/ 478303 h 678101"/>
                  <a:gd name="connsiteX16" fmla="*/ 281175 w 934756"/>
                  <a:gd name="connsiteY16" fmla="*/ 502278 h 678101"/>
                  <a:gd name="connsiteX17" fmla="*/ 870748 w 934756"/>
                  <a:gd name="connsiteY17" fmla="*/ 502278 h 67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4756" h="678101">
                    <a:moveTo>
                      <a:pt x="143818" y="449344"/>
                    </a:moveTo>
                    <a:cubicBezTo>
                      <a:pt x="96907" y="449344"/>
                      <a:pt x="58879" y="487372"/>
                      <a:pt x="58879" y="534283"/>
                    </a:cubicBezTo>
                    <a:cubicBezTo>
                      <a:pt x="58879" y="581194"/>
                      <a:pt x="96907" y="619222"/>
                      <a:pt x="143818" y="619222"/>
                    </a:cubicBezTo>
                    <a:cubicBezTo>
                      <a:pt x="190729" y="619222"/>
                      <a:pt x="228757" y="581194"/>
                      <a:pt x="228757" y="534283"/>
                    </a:cubicBezTo>
                    <a:cubicBezTo>
                      <a:pt x="228757" y="487372"/>
                      <a:pt x="190729" y="449344"/>
                      <a:pt x="143818" y="449344"/>
                    </a:cubicBezTo>
                    <a:close/>
                    <a:moveTo>
                      <a:pt x="870748" y="0"/>
                    </a:moveTo>
                    <a:lnTo>
                      <a:pt x="934756" y="0"/>
                    </a:lnTo>
                    <a:lnTo>
                      <a:pt x="934756" y="502278"/>
                    </a:lnTo>
                    <a:lnTo>
                      <a:pt x="934756" y="548640"/>
                    </a:lnTo>
                    <a:lnTo>
                      <a:pt x="934756" y="566286"/>
                    </a:lnTo>
                    <a:lnTo>
                      <a:pt x="281175" y="566286"/>
                    </a:lnTo>
                    <a:lnTo>
                      <a:pt x="276334" y="590263"/>
                    </a:lnTo>
                    <a:cubicBezTo>
                      <a:pt x="254501" y="641882"/>
                      <a:pt x="203389" y="678101"/>
                      <a:pt x="143818" y="678101"/>
                    </a:cubicBezTo>
                    <a:cubicBezTo>
                      <a:pt x="64390" y="678101"/>
                      <a:pt x="0" y="613711"/>
                      <a:pt x="0" y="534283"/>
                    </a:cubicBezTo>
                    <a:cubicBezTo>
                      <a:pt x="0" y="454855"/>
                      <a:pt x="64390" y="390465"/>
                      <a:pt x="143818" y="390465"/>
                    </a:cubicBezTo>
                    <a:cubicBezTo>
                      <a:pt x="203389" y="390465"/>
                      <a:pt x="254501" y="426685"/>
                      <a:pt x="276334" y="478303"/>
                    </a:cubicBezTo>
                    <a:lnTo>
                      <a:pt x="281175" y="502278"/>
                    </a:lnTo>
                    <a:lnTo>
                      <a:pt x="870748" y="50227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BFDD28E7-2BD6-43EF-9094-912CD68C62EF}"/>
              </a:ext>
            </a:extLst>
          </p:cNvPr>
          <p:cNvGrpSpPr/>
          <p:nvPr/>
        </p:nvGrpSpPr>
        <p:grpSpPr>
          <a:xfrm>
            <a:off x="8504238" y="1296315"/>
            <a:ext cx="881684" cy="1056539"/>
            <a:chOff x="8725138" y="1534125"/>
            <a:chExt cx="881684" cy="1056539"/>
          </a:xfrm>
        </p:grpSpPr>
        <p:grpSp>
          <p:nvGrpSpPr>
            <p:cNvPr id="34" name="Group 33">
              <a:extLst>
                <a:ext uri="{FF2B5EF4-FFF2-40B4-BE49-F238E27FC236}">
                  <a16:creationId xmlns:a16="http://schemas.microsoft.com/office/drawing/2014/main" id="{3006693C-790E-4FAD-871E-98CBBFBCBC3F}"/>
                </a:ext>
              </a:extLst>
            </p:cNvPr>
            <p:cNvGrpSpPr/>
            <p:nvPr/>
          </p:nvGrpSpPr>
          <p:grpSpPr>
            <a:xfrm>
              <a:off x="9271314" y="1534125"/>
              <a:ext cx="335508" cy="318924"/>
              <a:chOff x="9496185" y="2670902"/>
              <a:chExt cx="1362382" cy="1295041"/>
            </a:xfrm>
          </p:grpSpPr>
          <p:sp>
            <p:nvSpPr>
              <p:cNvPr id="51" name="Rectangle: Rounded Corners 50">
                <a:extLst>
                  <a:ext uri="{FF2B5EF4-FFF2-40B4-BE49-F238E27FC236}">
                    <a16:creationId xmlns:a16="http://schemas.microsoft.com/office/drawing/2014/main" id="{8AEE5A81-A214-4FBB-B20E-0AB0245A8FB3}"/>
                  </a:ext>
                </a:extLst>
              </p:cNvPr>
              <p:cNvSpPr/>
              <p:nvPr/>
            </p:nvSpPr>
            <p:spPr bwMode="auto">
              <a:xfrm>
                <a:off x="10160143" y="3383633"/>
                <a:ext cx="51408" cy="427116"/>
              </a:xfrm>
              <a:prstGeom prst="roundRect">
                <a:avLst>
                  <a:gd name="adj" fmla="val 5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Circle: Hollow 51">
                <a:extLst>
                  <a:ext uri="{FF2B5EF4-FFF2-40B4-BE49-F238E27FC236}">
                    <a16:creationId xmlns:a16="http://schemas.microsoft.com/office/drawing/2014/main" id="{2FE1E0C7-6CAF-40D9-BC4B-CA3E03A24740}"/>
                  </a:ext>
                </a:extLst>
              </p:cNvPr>
              <p:cNvSpPr/>
              <p:nvPr/>
            </p:nvSpPr>
            <p:spPr bwMode="auto">
              <a:xfrm>
                <a:off x="10071547" y="3200737"/>
                <a:ext cx="228599" cy="228599"/>
              </a:xfrm>
              <a:prstGeom prst="donut">
                <a:avLst>
                  <a:gd name="adj" fmla="val 2663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Block Arc 52">
                <a:extLst>
                  <a:ext uri="{FF2B5EF4-FFF2-40B4-BE49-F238E27FC236}">
                    <a16:creationId xmlns:a16="http://schemas.microsoft.com/office/drawing/2014/main" id="{0FF2FA5E-057C-496E-8121-92BE20261855}"/>
                  </a:ext>
                </a:extLst>
              </p:cNvPr>
              <p:cNvSpPr/>
              <p:nvPr/>
            </p:nvSpPr>
            <p:spPr bwMode="auto">
              <a:xfrm>
                <a:off x="9839050" y="3032845"/>
                <a:ext cx="680834" cy="682341"/>
              </a:xfrm>
              <a:prstGeom prst="blockArc">
                <a:avLst>
                  <a:gd name="adj1" fmla="val 10800000"/>
                  <a:gd name="adj2" fmla="val 21487201"/>
                  <a:gd name="adj3" fmla="val 13115"/>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Block Arc 53">
                <a:extLst>
                  <a:ext uri="{FF2B5EF4-FFF2-40B4-BE49-F238E27FC236}">
                    <a16:creationId xmlns:a16="http://schemas.microsoft.com/office/drawing/2014/main" id="{29B6182F-0D9B-4AD1-9996-35B6F00FC8D6}"/>
                  </a:ext>
                </a:extLst>
              </p:cNvPr>
              <p:cNvSpPr/>
              <p:nvPr/>
            </p:nvSpPr>
            <p:spPr bwMode="auto">
              <a:xfrm>
                <a:off x="9679751" y="2825601"/>
                <a:ext cx="999429" cy="1079189"/>
              </a:xfrm>
              <a:prstGeom prst="blockArc">
                <a:avLst>
                  <a:gd name="adj1" fmla="val 10800000"/>
                  <a:gd name="adj2" fmla="val 21455081"/>
                  <a:gd name="adj3" fmla="val 9566"/>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Block Arc 54">
                <a:extLst>
                  <a:ext uri="{FF2B5EF4-FFF2-40B4-BE49-F238E27FC236}">
                    <a16:creationId xmlns:a16="http://schemas.microsoft.com/office/drawing/2014/main" id="{94A35073-2CC7-4C95-B4EE-21F01362A164}"/>
                  </a:ext>
                </a:extLst>
              </p:cNvPr>
              <p:cNvSpPr/>
              <p:nvPr/>
            </p:nvSpPr>
            <p:spPr bwMode="auto">
              <a:xfrm>
                <a:off x="9496185" y="2670902"/>
                <a:ext cx="1362382" cy="1295041"/>
              </a:xfrm>
              <a:prstGeom prst="blockArc">
                <a:avLst>
                  <a:gd name="adj1" fmla="val 10800000"/>
                  <a:gd name="adj2" fmla="val 119644"/>
                  <a:gd name="adj3" fmla="val 7198"/>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6DDE467C-2334-469C-915F-7F305FBF36CF}"/>
                </a:ext>
              </a:extLst>
            </p:cNvPr>
            <p:cNvGrpSpPr/>
            <p:nvPr/>
          </p:nvGrpSpPr>
          <p:grpSpPr>
            <a:xfrm>
              <a:off x="8725138" y="1807798"/>
              <a:ext cx="881684" cy="603228"/>
              <a:chOff x="-1078184" y="441992"/>
              <a:chExt cx="3994484" cy="2040818"/>
            </a:xfrm>
          </p:grpSpPr>
          <p:sp>
            <p:nvSpPr>
              <p:cNvPr id="74" name="Rectangle: Rounded Corners 73">
                <a:extLst>
                  <a:ext uri="{FF2B5EF4-FFF2-40B4-BE49-F238E27FC236}">
                    <a16:creationId xmlns:a16="http://schemas.microsoft.com/office/drawing/2014/main" id="{17E702A8-D88E-44E7-8AFE-296C0DACD138}"/>
                  </a:ext>
                </a:extLst>
              </p:cNvPr>
              <p:cNvSpPr/>
              <p:nvPr/>
            </p:nvSpPr>
            <p:spPr bwMode="auto">
              <a:xfrm>
                <a:off x="-1078184" y="441992"/>
                <a:ext cx="3994484" cy="2040818"/>
              </a:xfrm>
              <a:prstGeom prst="roundRect">
                <a:avLst>
                  <a:gd name="adj" fmla="val 12422"/>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16D8A211-76D5-4D0A-AD53-8FFE9DAF6B91}"/>
                  </a:ext>
                </a:extLst>
              </p:cNvPr>
              <p:cNvSpPr/>
              <p:nvPr/>
            </p:nvSpPr>
            <p:spPr bwMode="auto">
              <a:xfrm>
                <a:off x="-1078184" y="1682009"/>
                <a:ext cx="3994484" cy="800798"/>
              </a:xfrm>
              <a:custGeom>
                <a:avLst/>
                <a:gdLst>
                  <a:gd name="connsiteX0" fmla="*/ 0 w 3994484"/>
                  <a:gd name="connsiteY0" fmla="*/ 0 h 1020408"/>
                  <a:gd name="connsiteX1" fmla="*/ 3994484 w 3994484"/>
                  <a:gd name="connsiteY1" fmla="*/ 0 h 1020408"/>
                  <a:gd name="connsiteX2" fmla="*/ 3994484 w 3994484"/>
                  <a:gd name="connsiteY2" fmla="*/ 766898 h 1020408"/>
                  <a:gd name="connsiteX3" fmla="*/ 3740974 w 3994484"/>
                  <a:gd name="connsiteY3" fmla="*/ 1020408 h 1020408"/>
                  <a:gd name="connsiteX4" fmla="*/ 253510 w 3994484"/>
                  <a:gd name="connsiteY4" fmla="*/ 1020408 h 1020408"/>
                  <a:gd name="connsiteX5" fmla="*/ 0 w 3994484"/>
                  <a:gd name="connsiteY5" fmla="*/ 766898 h 102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4484" h="1020408">
                    <a:moveTo>
                      <a:pt x="0" y="0"/>
                    </a:moveTo>
                    <a:lnTo>
                      <a:pt x="3994484" y="0"/>
                    </a:lnTo>
                    <a:lnTo>
                      <a:pt x="3994484" y="766898"/>
                    </a:lnTo>
                    <a:cubicBezTo>
                      <a:pt x="3994484" y="906908"/>
                      <a:pt x="3880984" y="1020408"/>
                      <a:pt x="3740974" y="1020408"/>
                    </a:cubicBezTo>
                    <a:lnTo>
                      <a:pt x="253510" y="1020408"/>
                    </a:lnTo>
                    <a:cubicBezTo>
                      <a:pt x="113500" y="1020408"/>
                      <a:pt x="0" y="906908"/>
                      <a:pt x="0" y="766898"/>
                    </a:cubicBezTo>
                    <a:close/>
                  </a:path>
                </a:pathLst>
              </a:custGeom>
              <a:solidFill>
                <a:schemeClr val="bg1"/>
              </a:solid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8E849AF0-B94C-4D7B-A5C6-044EEA0C79CB}"/>
                </a:ext>
              </a:extLst>
            </p:cNvPr>
            <p:cNvGrpSpPr/>
            <p:nvPr/>
          </p:nvGrpSpPr>
          <p:grpSpPr>
            <a:xfrm>
              <a:off x="8856838" y="2262970"/>
              <a:ext cx="641840" cy="327694"/>
              <a:chOff x="8674488" y="1838078"/>
              <a:chExt cx="641840" cy="327694"/>
            </a:xfrm>
          </p:grpSpPr>
          <p:grpSp>
            <p:nvGrpSpPr>
              <p:cNvPr id="76" name="Group 75">
                <a:extLst>
                  <a:ext uri="{FF2B5EF4-FFF2-40B4-BE49-F238E27FC236}">
                    <a16:creationId xmlns:a16="http://schemas.microsoft.com/office/drawing/2014/main" id="{FD2444F4-14B6-4571-9CFD-0EA77B750D0C}"/>
                  </a:ext>
                </a:extLst>
              </p:cNvPr>
              <p:cNvGrpSpPr/>
              <p:nvPr/>
            </p:nvGrpSpPr>
            <p:grpSpPr>
              <a:xfrm>
                <a:off x="8674488" y="1838079"/>
                <a:ext cx="221840" cy="242869"/>
                <a:chOff x="7700523" y="4277838"/>
                <a:chExt cx="900815" cy="986208"/>
              </a:xfrm>
            </p:grpSpPr>
            <p:sp>
              <p:nvSpPr>
                <p:cNvPr id="77" name="Freeform: Shape 76">
                  <a:extLst>
                    <a:ext uri="{FF2B5EF4-FFF2-40B4-BE49-F238E27FC236}">
                      <a16:creationId xmlns:a16="http://schemas.microsoft.com/office/drawing/2014/main" id="{DE7D395F-E625-41ED-8F90-42673C62527B}"/>
                    </a:ext>
                  </a:extLst>
                </p:cNvPr>
                <p:cNvSpPr/>
                <p:nvPr/>
              </p:nvSpPr>
              <p:spPr bwMode="auto">
                <a:xfrm>
                  <a:off x="8536988"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04353610-F15D-46E4-B7E6-A46DC4C4FA4A}"/>
                    </a:ext>
                  </a:extLst>
                </p:cNvPr>
                <p:cNvSpPr/>
                <p:nvPr/>
              </p:nvSpPr>
              <p:spPr bwMode="auto">
                <a:xfrm>
                  <a:off x="7700523" y="4930386"/>
                  <a:ext cx="900815" cy="333660"/>
                </a:xfrm>
                <a:custGeom>
                  <a:avLst/>
                  <a:gdLst>
                    <a:gd name="connsiteX0" fmla="*/ 143818 w 900815"/>
                    <a:gd name="connsiteY0" fmla="*/ 104903 h 333660"/>
                    <a:gd name="connsiteX1" fmla="*/ 58879 w 900815"/>
                    <a:gd name="connsiteY1" fmla="*/ 189842 h 333660"/>
                    <a:gd name="connsiteX2" fmla="*/ 143818 w 900815"/>
                    <a:gd name="connsiteY2" fmla="*/ 274781 h 333660"/>
                    <a:gd name="connsiteX3" fmla="*/ 228757 w 900815"/>
                    <a:gd name="connsiteY3" fmla="*/ 189842 h 333660"/>
                    <a:gd name="connsiteX4" fmla="*/ 143818 w 900815"/>
                    <a:gd name="connsiteY4" fmla="*/ 104903 h 333660"/>
                    <a:gd name="connsiteX5" fmla="*/ 836807 w 900815"/>
                    <a:gd name="connsiteY5" fmla="*/ 0 h 333660"/>
                    <a:gd name="connsiteX6" fmla="*/ 900815 w 900815"/>
                    <a:gd name="connsiteY6" fmla="*/ 0 h 333660"/>
                    <a:gd name="connsiteX7" fmla="*/ 900815 w 900815"/>
                    <a:gd name="connsiteY7" fmla="*/ 163486 h 333660"/>
                    <a:gd name="connsiteX8" fmla="*/ 900815 w 900815"/>
                    <a:gd name="connsiteY8" fmla="*/ 171821 h 333660"/>
                    <a:gd name="connsiteX9" fmla="*/ 900815 w 900815"/>
                    <a:gd name="connsiteY9" fmla="*/ 227494 h 333660"/>
                    <a:gd name="connsiteX10" fmla="*/ 280034 w 900815"/>
                    <a:gd name="connsiteY10" fmla="*/ 227494 h 333660"/>
                    <a:gd name="connsiteX11" fmla="*/ 276334 w 900815"/>
                    <a:gd name="connsiteY11" fmla="*/ 245823 h 333660"/>
                    <a:gd name="connsiteX12" fmla="*/ 143818 w 900815"/>
                    <a:gd name="connsiteY12" fmla="*/ 333660 h 333660"/>
                    <a:gd name="connsiteX13" fmla="*/ 0 w 900815"/>
                    <a:gd name="connsiteY13" fmla="*/ 189842 h 333660"/>
                    <a:gd name="connsiteX14" fmla="*/ 143818 w 900815"/>
                    <a:gd name="connsiteY14" fmla="*/ 46024 h 333660"/>
                    <a:gd name="connsiteX15" fmla="*/ 276334 w 900815"/>
                    <a:gd name="connsiteY15" fmla="*/ 133862 h 333660"/>
                    <a:gd name="connsiteX16" fmla="*/ 282315 w 900815"/>
                    <a:gd name="connsiteY16" fmla="*/ 163486 h 333660"/>
                    <a:gd name="connsiteX17" fmla="*/ 836807 w 900815"/>
                    <a:gd name="connsiteY17" fmla="*/ 163486 h 3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0815" h="333660">
                      <a:moveTo>
                        <a:pt x="143818" y="104903"/>
                      </a:moveTo>
                      <a:cubicBezTo>
                        <a:pt x="96907" y="104903"/>
                        <a:pt x="58879" y="142931"/>
                        <a:pt x="58879" y="189842"/>
                      </a:cubicBezTo>
                      <a:cubicBezTo>
                        <a:pt x="58879" y="236753"/>
                        <a:pt x="96907" y="274781"/>
                        <a:pt x="143818" y="274781"/>
                      </a:cubicBezTo>
                      <a:cubicBezTo>
                        <a:pt x="190729" y="274781"/>
                        <a:pt x="228757" y="236753"/>
                        <a:pt x="228757" y="189842"/>
                      </a:cubicBezTo>
                      <a:cubicBezTo>
                        <a:pt x="228757" y="142931"/>
                        <a:pt x="190729" y="104903"/>
                        <a:pt x="143818" y="104903"/>
                      </a:cubicBezTo>
                      <a:close/>
                      <a:moveTo>
                        <a:pt x="836807" y="0"/>
                      </a:moveTo>
                      <a:lnTo>
                        <a:pt x="900815" y="0"/>
                      </a:lnTo>
                      <a:lnTo>
                        <a:pt x="900815" y="163486"/>
                      </a:lnTo>
                      <a:lnTo>
                        <a:pt x="900815" y="171821"/>
                      </a:lnTo>
                      <a:lnTo>
                        <a:pt x="900815" y="227494"/>
                      </a:lnTo>
                      <a:lnTo>
                        <a:pt x="280034" y="227494"/>
                      </a:lnTo>
                      <a:lnTo>
                        <a:pt x="276334" y="245823"/>
                      </a:lnTo>
                      <a:cubicBezTo>
                        <a:pt x="254501" y="297441"/>
                        <a:pt x="203389" y="333660"/>
                        <a:pt x="143818" y="333660"/>
                      </a:cubicBezTo>
                      <a:cubicBezTo>
                        <a:pt x="64390" y="333660"/>
                        <a:pt x="0" y="269270"/>
                        <a:pt x="0" y="189842"/>
                      </a:cubicBezTo>
                      <a:cubicBezTo>
                        <a:pt x="0" y="110414"/>
                        <a:pt x="64390" y="46024"/>
                        <a:pt x="143818" y="46024"/>
                      </a:cubicBezTo>
                      <a:cubicBezTo>
                        <a:pt x="203389" y="46024"/>
                        <a:pt x="254501" y="82244"/>
                        <a:pt x="276334" y="133862"/>
                      </a:cubicBezTo>
                      <a:lnTo>
                        <a:pt x="282315" y="163486"/>
                      </a:lnTo>
                      <a:lnTo>
                        <a:pt x="836807" y="16348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B5F90B6E-613E-4EE4-9D25-E37263C1BFB1}"/>
                  </a:ext>
                </a:extLst>
              </p:cNvPr>
              <p:cNvGrpSpPr/>
              <p:nvPr/>
            </p:nvGrpSpPr>
            <p:grpSpPr>
              <a:xfrm>
                <a:off x="8742692" y="1838079"/>
                <a:ext cx="230198" cy="327693"/>
                <a:chOff x="7977477" y="4277838"/>
                <a:chExt cx="934756" cy="1330649"/>
              </a:xfrm>
            </p:grpSpPr>
            <p:sp>
              <p:nvSpPr>
                <p:cNvPr id="80" name="Freeform: Shape 79">
                  <a:extLst>
                    <a:ext uri="{FF2B5EF4-FFF2-40B4-BE49-F238E27FC236}">
                      <a16:creationId xmlns:a16="http://schemas.microsoft.com/office/drawing/2014/main" id="{2D3DFB5B-CECC-4DF1-A03B-BFB245431C0D}"/>
                    </a:ext>
                  </a:extLst>
                </p:cNvPr>
                <p:cNvSpPr/>
                <p:nvPr/>
              </p:nvSpPr>
              <p:spPr bwMode="auto">
                <a:xfrm>
                  <a:off x="8847883"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66BFACB1-C6B6-4234-A18A-3B359DF35AFC}"/>
                    </a:ext>
                  </a:extLst>
                </p:cNvPr>
                <p:cNvSpPr/>
                <p:nvPr/>
              </p:nvSpPr>
              <p:spPr bwMode="auto">
                <a:xfrm>
                  <a:off x="7977477" y="4930386"/>
                  <a:ext cx="934756" cy="678101"/>
                </a:xfrm>
                <a:custGeom>
                  <a:avLst/>
                  <a:gdLst>
                    <a:gd name="connsiteX0" fmla="*/ 143818 w 934756"/>
                    <a:gd name="connsiteY0" fmla="*/ 449344 h 678101"/>
                    <a:gd name="connsiteX1" fmla="*/ 58879 w 934756"/>
                    <a:gd name="connsiteY1" fmla="*/ 534283 h 678101"/>
                    <a:gd name="connsiteX2" fmla="*/ 143818 w 934756"/>
                    <a:gd name="connsiteY2" fmla="*/ 619222 h 678101"/>
                    <a:gd name="connsiteX3" fmla="*/ 228757 w 934756"/>
                    <a:gd name="connsiteY3" fmla="*/ 534283 h 678101"/>
                    <a:gd name="connsiteX4" fmla="*/ 143818 w 934756"/>
                    <a:gd name="connsiteY4" fmla="*/ 449344 h 678101"/>
                    <a:gd name="connsiteX5" fmla="*/ 870748 w 934756"/>
                    <a:gd name="connsiteY5" fmla="*/ 0 h 678101"/>
                    <a:gd name="connsiteX6" fmla="*/ 934756 w 934756"/>
                    <a:gd name="connsiteY6" fmla="*/ 0 h 678101"/>
                    <a:gd name="connsiteX7" fmla="*/ 934756 w 934756"/>
                    <a:gd name="connsiteY7" fmla="*/ 502278 h 678101"/>
                    <a:gd name="connsiteX8" fmla="*/ 934756 w 934756"/>
                    <a:gd name="connsiteY8" fmla="*/ 548640 h 678101"/>
                    <a:gd name="connsiteX9" fmla="*/ 934756 w 934756"/>
                    <a:gd name="connsiteY9" fmla="*/ 566286 h 678101"/>
                    <a:gd name="connsiteX10" fmla="*/ 281175 w 934756"/>
                    <a:gd name="connsiteY10" fmla="*/ 566286 h 678101"/>
                    <a:gd name="connsiteX11" fmla="*/ 276334 w 934756"/>
                    <a:gd name="connsiteY11" fmla="*/ 590263 h 678101"/>
                    <a:gd name="connsiteX12" fmla="*/ 143818 w 934756"/>
                    <a:gd name="connsiteY12" fmla="*/ 678101 h 678101"/>
                    <a:gd name="connsiteX13" fmla="*/ 0 w 934756"/>
                    <a:gd name="connsiteY13" fmla="*/ 534283 h 678101"/>
                    <a:gd name="connsiteX14" fmla="*/ 143818 w 934756"/>
                    <a:gd name="connsiteY14" fmla="*/ 390465 h 678101"/>
                    <a:gd name="connsiteX15" fmla="*/ 276334 w 934756"/>
                    <a:gd name="connsiteY15" fmla="*/ 478303 h 678101"/>
                    <a:gd name="connsiteX16" fmla="*/ 281175 w 934756"/>
                    <a:gd name="connsiteY16" fmla="*/ 502278 h 678101"/>
                    <a:gd name="connsiteX17" fmla="*/ 870748 w 934756"/>
                    <a:gd name="connsiteY17" fmla="*/ 502278 h 67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4756" h="678101">
                      <a:moveTo>
                        <a:pt x="143818" y="449344"/>
                      </a:moveTo>
                      <a:cubicBezTo>
                        <a:pt x="96907" y="449344"/>
                        <a:pt x="58879" y="487372"/>
                        <a:pt x="58879" y="534283"/>
                      </a:cubicBezTo>
                      <a:cubicBezTo>
                        <a:pt x="58879" y="581194"/>
                        <a:pt x="96907" y="619222"/>
                        <a:pt x="143818" y="619222"/>
                      </a:cubicBezTo>
                      <a:cubicBezTo>
                        <a:pt x="190729" y="619222"/>
                        <a:pt x="228757" y="581194"/>
                        <a:pt x="228757" y="534283"/>
                      </a:cubicBezTo>
                      <a:cubicBezTo>
                        <a:pt x="228757" y="487372"/>
                        <a:pt x="190729" y="449344"/>
                        <a:pt x="143818" y="449344"/>
                      </a:cubicBezTo>
                      <a:close/>
                      <a:moveTo>
                        <a:pt x="870748" y="0"/>
                      </a:moveTo>
                      <a:lnTo>
                        <a:pt x="934756" y="0"/>
                      </a:lnTo>
                      <a:lnTo>
                        <a:pt x="934756" y="502278"/>
                      </a:lnTo>
                      <a:lnTo>
                        <a:pt x="934756" y="548640"/>
                      </a:lnTo>
                      <a:lnTo>
                        <a:pt x="934756" y="566286"/>
                      </a:lnTo>
                      <a:lnTo>
                        <a:pt x="281175" y="566286"/>
                      </a:lnTo>
                      <a:lnTo>
                        <a:pt x="276334" y="590263"/>
                      </a:lnTo>
                      <a:cubicBezTo>
                        <a:pt x="254501" y="641882"/>
                        <a:pt x="203389" y="678101"/>
                        <a:pt x="143818" y="678101"/>
                      </a:cubicBezTo>
                      <a:cubicBezTo>
                        <a:pt x="64390" y="678101"/>
                        <a:pt x="0" y="613711"/>
                        <a:pt x="0" y="534283"/>
                      </a:cubicBezTo>
                      <a:cubicBezTo>
                        <a:pt x="0" y="454855"/>
                        <a:pt x="64390" y="390465"/>
                        <a:pt x="143818" y="390465"/>
                      </a:cubicBezTo>
                      <a:cubicBezTo>
                        <a:pt x="203389" y="390465"/>
                        <a:pt x="254501" y="426685"/>
                        <a:pt x="276334" y="478303"/>
                      </a:cubicBezTo>
                      <a:lnTo>
                        <a:pt x="281175" y="502278"/>
                      </a:lnTo>
                      <a:lnTo>
                        <a:pt x="870748" y="50227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231418CE-7CAB-4026-B691-7193D26D1389}"/>
                  </a:ext>
                </a:extLst>
              </p:cNvPr>
              <p:cNvGrpSpPr/>
              <p:nvPr/>
            </p:nvGrpSpPr>
            <p:grpSpPr>
              <a:xfrm>
                <a:off x="9094488" y="1838078"/>
                <a:ext cx="221840" cy="242869"/>
                <a:chOff x="9405999" y="4277838"/>
                <a:chExt cx="900815" cy="986208"/>
              </a:xfrm>
            </p:grpSpPr>
            <p:sp>
              <p:nvSpPr>
                <p:cNvPr id="83" name="Freeform: Shape 82">
                  <a:extLst>
                    <a:ext uri="{FF2B5EF4-FFF2-40B4-BE49-F238E27FC236}">
                      <a16:creationId xmlns:a16="http://schemas.microsoft.com/office/drawing/2014/main" id="{A0860C8B-A799-404A-BD77-72AB41687607}"/>
                    </a:ext>
                  </a:extLst>
                </p:cNvPr>
                <p:cNvSpPr/>
                <p:nvPr/>
              </p:nvSpPr>
              <p:spPr bwMode="auto">
                <a:xfrm>
                  <a:off x="9405999"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AD522E42-8E48-42D6-B014-3B5B9A2BE88D}"/>
                    </a:ext>
                  </a:extLst>
                </p:cNvPr>
                <p:cNvSpPr/>
                <p:nvPr/>
              </p:nvSpPr>
              <p:spPr bwMode="auto">
                <a:xfrm flipH="1">
                  <a:off x="9405999" y="4930386"/>
                  <a:ext cx="900815" cy="333660"/>
                </a:xfrm>
                <a:custGeom>
                  <a:avLst/>
                  <a:gdLst>
                    <a:gd name="connsiteX0" fmla="*/ 143818 w 900815"/>
                    <a:gd name="connsiteY0" fmla="*/ 104903 h 333660"/>
                    <a:gd name="connsiteX1" fmla="*/ 58879 w 900815"/>
                    <a:gd name="connsiteY1" fmla="*/ 189842 h 333660"/>
                    <a:gd name="connsiteX2" fmla="*/ 143818 w 900815"/>
                    <a:gd name="connsiteY2" fmla="*/ 274781 h 333660"/>
                    <a:gd name="connsiteX3" fmla="*/ 228757 w 900815"/>
                    <a:gd name="connsiteY3" fmla="*/ 189842 h 333660"/>
                    <a:gd name="connsiteX4" fmla="*/ 143818 w 900815"/>
                    <a:gd name="connsiteY4" fmla="*/ 104903 h 333660"/>
                    <a:gd name="connsiteX5" fmla="*/ 836807 w 900815"/>
                    <a:gd name="connsiteY5" fmla="*/ 0 h 333660"/>
                    <a:gd name="connsiteX6" fmla="*/ 900815 w 900815"/>
                    <a:gd name="connsiteY6" fmla="*/ 0 h 333660"/>
                    <a:gd name="connsiteX7" fmla="*/ 900815 w 900815"/>
                    <a:gd name="connsiteY7" fmla="*/ 163486 h 333660"/>
                    <a:gd name="connsiteX8" fmla="*/ 900815 w 900815"/>
                    <a:gd name="connsiteY8" fmla="*/ 171821 h 333660"/>
                    <a:gd name="connsiteX9" fmla="*/ 900815 w 900815"/>
                    <a:gd name="connsiteY9" fmla="*/ 227494 h 333660"/>
                    <a:gd name="connsiteX10" fmla="*/ 280034 w 900815"/>
                    <a:gd name="connsiteY10" fmla="*/ 227494 h 333660"/>
                    <a:gd name="connsiteX11" fmla="*/ 276334 w 900815"/>
                    <a:gd name="connsiteY11" fmla="*/ 245823 h 333660"/>
                    <a:gd name="connsiteX12" fmla="*/ 143818 w 900815"/>
                    <a:gd name="connsiteY12" fmla="*/ 333660 h 333660"/>
                    <a:gd name="connsiteX13" fmla="*/ 0 w 900815"/>
                    <a:gd name="connsiteY13" fmla="*/ 189842 h 333660"/>
                    <a:gd name="connsiteX14" fmla="*/ 143818 w 900815"/>
                    <a:gd name="connsiteY14" fmla="*/ 46024 h 333660"/>
                    <a:gd name="connsiteX15" fmla="*/ 276334 w 900815"/>
                    <a:gd name="connsiteY15" fmla="*/ 133862 h 333660"/>
                    <a:gd name="connsiteX16" fmla="*/ 282315 w 900815"/>
                    <a:gd name="connsiteY16" fmla="*/ 163486 h 333660"/>
                    <a:gd name="connsiteX17" fmla="*/ 836807 w 900815"/>
                    <a:gd name="connsiteY17" fmla="*/ 163486 h 33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0815" h="333660">
                      <a:moveTo>
                        <a:pt x="143818" y="104903"/>
                      </a:moveTo>
                      <a:cubicBezTo>
                        <a:pt x="96907" y="104903"/>
                        <a:pt x="58879" y="142931"/>
                        <a:pt x="58879" y="189842"/>
                      </a:cubicBezTo>
                      <a:cubicBezTo>
                        <a:pt x="58879" y="236753"/>
                        <a:pt x="96907" y="274781"/>
                        <a:pt x="143818" y="274781"/>
                      </a:cubicBezTo>
                      <a:cubicBezTo>
                        <a:pt x="190729" y="274781"/>
                        <a:pt x="228757" y="236753"/>
                        <a:pt x="228757" y="189842"/>
                      </a:cubicBezTo>
                      <a:cubicBezTo>
                        <a:pt x="228757" y="142931"/>
                        <a:pt x="190729" y="104903"/>
                        <a:pt x="143818" y="104903"/>
                      </a:cubicBezTo>
                      <a:close/>
                      <a:moveTo>
                        <a:pt x="836807" y="0"/>
                      </a:moveTo>
                      <a:lnTo>
                        <a:pt x="900815" y="0"/>
                      </a:lnTo>
                      <a:lnTo>
                        <a:pt x="900815" y="163486"/>
                      </a:lnTo>
                      <a:lnTo>
                        <a:pt x="900815" y="171821"/>
                      </a:lnTo>
                      <a:lnTo>
                        <a:pt x="900815" y="227494"/>
                      </a:lnTo>
                      <a:lnTo>
                        <a:pt x="280034" y="227494"/>
                      </a:lnTo>
                      <a:lnTo>
                        <a:pt x="276334" y="245823"/>
                      </a:lnTo>
                      <a:cubicBezTo>
                        <a:pt x="254501" y="297441"/>
                        <a:pt x="203389" y="333660"/>
                        <a:pt x="143818" y="333660"/>
                      </a:cubicBezTo>
                      <a:cubicBezTo>
                        <a:pt x="64390" y="333660"/>
                        <a:pt x="0" y="269270"/>
                        <a:pt x="0" y="189842"/>
                      </a:cubicBezTo>
                      <a:cubicBezTo>
                        <a:pt x="0" y="110414"/>
                        <a:pt x="64390" y="46024"/>
                        <a:pt x="143818" y="46024"/>
                      </a:cubicBezTo>
                      <a:cubicBezTo>
                        <a:pt x="203389" y="46024"/>
                        <a:pt x="254501" y="82244"/>
                        <a:pt x="276334" y="133862"/>
                      </a:cubicBezTo>
                      <a:lnTo>
                        <a:pt x="282315" y="163486"/>
                      </a:lnTo>
                      <a:lnTo>
                        <a:pt x="836807" y="16348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5" name="Group 84">
                <a:extLst>
                  <a:ext uri="{FF2B5EF4-FFF2-40B4-BE49-F238E27FC236}">
                    <a16:creationId xmlns:a16="http://schemas.microsoft.com/office/drawing/2014/main" id="{33D3814F-8DBF-4F41-81C9-7FB403F06C95}"/>
                  </a:ext>
                </a:extLst>
              </p:cNvPr>
              <p:cNvGrpSpPr/>
              <p:nvPr/>
            </p:nvGrpSpPr>
            <p:grpSpPr>
              <a:xfrm>
                <a:off x="9032263" y="1838078"/>
                <a:ext cx="230198" cy="327693"/>
                <a:chOff x="9153324" y="4277838"/>
                <a:chExt cx="934756" cy="1330649"/>
              </a:xfrm>
            </p:grpSpPr>
            <p:sp>
              <p:nvSpPr>
                <p:cNvPr id="86" name="Freeform: Shape 85">
                  <a:extLst>
                    <a:ext uri="{FF2B5EF4-FFF2-40B4-BE49-F238E27FC236}">
                      <a16:creationId xmlns:a16="http://schemas.microsoft.com/office/drawing/2014/main" id="{485A8551-814B-42D5-97BD-3BB603FB95A2}"/>
                    </a:ext>
                  </a:extLst>
                </p:cNvPr>
                <p:cNvSpPr/>
                <p:nvPr/>
              </p:nvSpPr>
              <p:spPr bwMode="auto">
                <a:xfrm>
                  <a:off x="9153324" y="4277838"/>
                  <a:ext cx="64350" cy="644373"/>
                </a:xfrm>
                <a:custGeom>
                  <a:avLst/>
                  <a:gdLst>
                    <a:gd name="connsiteX0" fmla="*/ 32175 w 64350"/>
                    <a:gd name="connsiteY0" fmla="*/ 0 h 644373"/>
                    <a:gd name="connsiteX1" fmla="*/ 64350 w 64350"/>
                    <a:gd name="connsiteY1" fmla="*/ 32175 h 644373"/>
                    <a:gd name="connsiteX2" fmla="*/ 64349 w 64350"/>
                    <a:gd name="connsiteY2" fmla="*/ 644373 h 644373"/>
                    <a:gd name="connsiteX3" fmla="*/ 48663 w 64350"/>
                    <a:gd name="connsiteY3" fmla="*/ 644373 h 644373"/>
                    <a:gd name="connsiteX4" fmla="*/ 48663 w 64350"/>
                    <a:gd name="connsiteY4" fmla="*/ 40248 h 644373"/>
                    <a:gd name="connsiteX5" fmla="*/ 32175 w 64350"/>
                    <a:gd name="connsiteY5" fmla="*/ 23760 h 644373"/>
                    <a:gd name="connsiteX6" fmla="*/ 15687 w 64350"/>
                    <a:gd name="connsiteY6" fmla="*/ 40248 h 644373"/>
                    <a:gd name="connsiteX7" fmla="*/ 15687 w 64350"/>
                    <a:gd name="connsiteY7" fmla="*/ 644373 h 644373"/>
                    <a:gd name="connsiteX8" fmla="*/ 0 w 64350"/>
                    <a:gd name="connsiteY8" fmla="*/ 644373 h 644373"/>
                    <a:gd name="connsiteX9" fmla="*/ 0 w 64350"/>
                    <a:gd name="connsiteY9" fmla="*/ 32175 h 644373"/>
                    <a:gd name="connsiteX10" fmla="*/ 32175 w 64350"/>
                    <a:gd name="connsiteY10" fmla="*/ 0 h 6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0" h="644373">
                      <a:moveTo>
                        <a:pt x="32175" y="0"/>
                      </a:moveTo>
                      <a:cubicBezTo>
                        <a:pt x="49945" y="0"/>
                        <a:pt x="64350" y="14405"/>
                        <a:pt x="64350" y="32175"/>
                      </a:cubicBezTo>
                      <a:cubicBezTo>
                        <a:pt x="64350" y="236241"/>
                        <a:pt x="64349" y="440307"/>
                        <a:pt x="64349" y="644373"/>
                      </a:cubicBezTo>
                      <a:lnTo>
                        <a:pt x="48663" y="644373"/>
                      </a:lnTo>
                      <a:lnTo>
                        <a:pt x="48663" y="40248"/>
                      </a:lnTo>
                      <a:cubicBezTo>
                        <a:pt x="48663" y="31142"/>
                        <a:pt x="41281" y="23760"/>
                        <a:pt x="32175" y="23760"/>
                      </a:cubicBezTo>
                      <a:cubicBezTo>
                        <a:pt x="23069" y="23760"/>
                        <a:pt x="15687" y="31142"/>
                        <a:pt x="15687" y="40248"/>
                      </a:cubicBezTo>
                      <a:lnTo>
                        <a:pt x="15687" y="644373"/>
                      </a:lnTo>
                      <a:lnTo>
                        <a:pt x="0" y="644373"/>
                      </a:lnTo>
                      <a:lnTo>
                        <a:pt x="0" y="32175"/>
                      </a:lnTo>
                      <a:cubicBezTo>
                        <a:pt x="0" y="14405"/>
                        <a:pt x="14405" y="0"/>
                        <a:pt x="32175" y="0"/>
                      </a:cubicBezTo>
                      <a:close/>
                    </a:path>
                  </a:pathLst>
                </a:cu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55C127FB-D8FC-44F0-9ADD-FE86E96C116C}"/>
                    </a:ext>
                  </a:extLst>
                </p:cNvPr>
                <p:cNvSpPr/>
                <p:nvPr/>
              </p:nvSpPr>
              <p:spPr bwMode="auto">
                <a:xfrm flipH="1">
                  <a:off x="9153324" y="4930386"/>
                  <a:ext cx="934756" cy="678101"/>
                </a:xfrm>
                <a:custGeom>
                  <a:avLst/>
                  <a:gdLst>
                    <a:gd name="connsiteX0" fmla="*/ 143818 w 934756"/>
                    <a:gd name="connsiteY0" fmla="*/ 449344 h 678101"/>
                    <a:gd name="connsiteX1" fmla="*/ 58879 w 934756"/>
                    <a:gd name="connsiteY1" fmla="*/ 534283 h 678101"/>
                    <a:gd name="connsiteX2" fmla="*/ 143818 w 934756"/>
                    <a:gd name="connsiteY2" fmla="*/ 619222 h 678101"/>
                    <a:gd name="connsiteX3" fmla="*/ 228757 w 934756"/>
                    <a:gd name="connsiteY3" fmla="*/ 534283 h 678101"/>
                    <a:gd name="connsiteX4" fmla="*/ 143818 w 934756"/>
                    <a:gd name="connsiteY4" fmla="*/ 449344 h 678101"/>
                    <a:gd name="connsiteX5" fmla="*/ 870748 w 934756"/>
                    <a:gd name="connsiteY5" fmla="*/ 0 h 678101"/>
                    <a:gd name="connsiteX6" fmla="*/ 934756 w 934756"/>
                    <a:gd name="connsiteY6" fmla="*/ 0 h 678101"/>
                    <a:gd name="connsiteX7" fmla="*/ 934756 w 934756"/>
                    <a:gd name="connsiteY7" fmla="*/ 502278 h 678101"/>
                    <a:gd name="connsiteX8" fmla="*/ 934756 w 934756"/>
                    <a:gd name="connsiteY8" fmla="*/ 548640 h 678101"/>
                    <a:gd name="connsiteX9" fmla="*/ 934756 w 934756"/>
                    <a:gd name="connsiteY9" fmla="*/ 566286 h 678101"/>
                    <a:gd name="connsiteX10" fmla="*/ 281175 w 934756"/>
                    <a:gd name="connsiteY10" fmla="*/ 566286 h 678101"/>
                    <a:gd name="connsiteX11" fmla="*/ 276334 w 934756"/>
                    <a:gd name="connsiteY11" fmla="*/ 590263 h 678101"/>
                    <a:gd name="connsiteX12" fmla="*/ 143818 w 934756"/>
                    <a:gd name="connsiteY12" fmla="*/ 678101 h 678101"/>
                    <a:gd name="connsiteX13" fmla="*/ 0 w 934756"/>
                    <a:gd name="connsiteY13" fmla="*/ 534283 h 678101"/>
                    <a:gd name="connsiteX14" fmla="*/ 143818 w 934756"/>
                    <a:gd name="connsiteY14" fmla="*/ 390465 h 678101"/>
                    <a:gd name="connsiteX15" fmla="*/ 276334 w 934756"/>
                    <a:gd name="connsiteY15" fmla="*/ 478303 h 678101"/>
                    <a:gd name="connsiteX16" fmla="*/ 281175 w 934756"/>
                    <a:gd name="connsiteY16" fmla="*/ 502278 h 678101"/>
                    <a:gd name="connsiteX17" fmla="*/ 870748 w 934756"/>
                    <a:gd name="connsiteY17" fmla="*/ 502278 h 67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4756" h="678101">
                      <a:moveTo>
                        <a:pt x="143818" y="449344"/>
                      </a:moveTo>
                      <a:cubicBezTo>
                        <a:pt x="96907" y="449344"/>
                        <a:pt x="58879" y="487372"/>
                        <a:pt x="58879" y="534283"/>
                      </a:cubicBezTo>
                      <a:cubicBezTo>
                        <a:pt x="58879" y="581194"/>
                        <a:pt x="96907" y="619222"/>
                        <a:pt x="143818" y="619222"/>
                      </a:cubicBezTo>
                      <a:cubicBezTo>
                        <a:pt x="190729" y="619222"/>
                        <a:pt x="228757" y="581194"/>
                        <a:pt x="228757" y="534283"/>
                      </a:cubicBezTo>
                      <a:cubicBezTo>
                        <a:pt x="228757" y="487372"/>
                        <a:pt x="190729" y="449344"/>
                        <a:pt x="143818" y="449344"/>
                      </a:cubicBezTo>
                      <a:close/>
                      <a:moveTo>
                        <a:pt x="870748" y="0"/>
                      </a:moveTo>
                      <a:lnTo>
                        <a:pt x="934756" y="0"/>
                      </a:lnTo>
                      <a:lnTo>
                        <a:pt x="934756" y="502278"/>
                      </a:lnTo>
                      <a:lnTo>
                        <a:pt x="934756" y="548640"/>
                      </a:lnTo>
                      <a:lnTo>
                        <a:pt x="934756" y="566286"/>
                      </a:lnTo>
                      <a:lnTo>
                        <a:pt x="281175" y="566286"/>
                      </a:lnTo>
                      <a:lnTo>
                        <a:pt x="276334" y="590263"/>
                      </a:lnTo>
                      <a:cubicBezTo>
                        <a:pt x="254501" y="641882"/>
                        <a:pt x="203389" y="678101"/>
                        <a:pt x="143818" y="678101"/>
                      </a:cubicBezTo>
                      <a:cubicBezTo>
                        <a:pt x="64390" y="678101"/>
                        <a:pt x="0" y="613711"/>
                        <a:pt x="0" y="534283"/>
                      </a:cubicBezTo>
                      <a:cubicBezTo>
                        <a:pt x="0" y="454855"/>
                        <a:pt x="64390" y="390465"/>
                        <a:pt x="143818" y="390465"/>
                      </a:cubicBezTo>
                      <a:cubicBezTo>
                        <a:pt x="203389" y="390465"/>
                        <a:pt x="254501" y="426685"/>
                        <a:pt x="276334" y="478303"/>
                      </a:cubicBezTo>
                      <a:lnTo>
                        <a:pt x="281175" y="502278"/>
                      </a:lnTo>
                      <a:lnTo>
                        <a:pt x="870748" y="50227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22" name="Group 121">
              <a:extLst>
                <a:ext uri="{FF2B5EF4-FFF2-40B4-BE49-F238E27FC236}">
                  <a16:creationId xmlns:a16="http://schemas.microsoft.com/office/drawing/2014/main" id="{70718377-4C5E-44B3-8E9D-07F3F835469F}"/>
                </a:ext>
              </a:extLst>
            </p:cNvPr>
            <p:cNvGrpSpPr/>
            <p:nvPr/>
          </p:nvGrpSpPr>
          <p:grpSpPr>
            <a:xfrm>
              <a:off x="8784701" y="1932059"/>
              <a:ext cx="775932" cy="147418"/>
              <a:chOff x="8616450" y="2117820"/>
              <a:chExt cx="775932" cy="147418"/>
            </a:xfrm>
          </p:grpSpPr>
          <p:sp>
            <p:nvSpPr>
              <p:cNvPr id="123" name="Circle: Hollow 122">
                <a:extLst>
                  <a:ext uri="{FF2B5EF4-FFF2-40B4-BE49-F238E27FC236}">
                    <a16:creationId xmlns:a16="http://schemas.microsoft.com/office/drawing/2014/main" id="{B02F83A6-EDD3-4A40-8E4F-F5F033F15396}"/>
                  </a:ext>
                </a:extLst>
              </p:cNvPr>
              <p:cNvSpPr/>
              <p:nvPr/>
            </p:nvSpPr>
            <p:spPr bwMode="auto">
              <a:xfrm>
                <a:off x="8616450" y="2117820"/>
                <a:ext cx="147418" cy="147418"/>
              </a:xfrm>
              <a:prstGeom prst="donut">
                <a:avLst>
                  <a:gd name="adj" fmla="val 13348"/>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Circle: Hollow 123">
                <a:extLst>
                  <a:ext uri="{FF2B5EF4-FFF2-40B4-BE49-F238E27FC236}">
                    <a16:creationId xmlns:a16="http://schemas.microsoft.com/office/drawing/2014/main" id="{35F4E7D9-27E5-4D14-B6BD-F67E3A7A9642}"/>
                  </a:ext>
                </a:extLst>
              </p:cNvPr>
              <p:cNvSpPr/>
              <p:nvPr/>
            </p:nvSpPr>
            <p:spPr bwMode="auto">
              <a:xfrm>
                <a:off x="8825955" y="2117820"/>
                <a:ext cx="147418" cy="147418"/>
              </a:xfrm>
              <a:prstGeom prst="donut">
                <a:avLst>
                  <a:gd name="adj" fmla="val 13348"/>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5" name="Circle: Hollow 124">
                <a:extLst>
                  <a:ext uri="{FF2B5EF4-FFF2-40B4-BE49-F238E27FC236}">
                    <a16:creationId xmlns:a16="http://schemas.microsoft.com/office/drawing/2014/main" id="{23585C67-8A7F-46CE-B9AA-A8440130A6B7}"/>
                  </a:ext>
                </a:extLst>
              </p:cNvPr>
              <p:cNvSpPr/>
              <p:nvPr/>
            </p:nvSpPr>
            <p:spPr bwMode="auto">
              <a:xfrm>
                <a:off x="9035460" y="2117820"/>
                <a:ext cx="147418" cy="147418"/>
              </a:xfrm>
              <a:prstGeom prst="donut">
                <a:avLst>
                  <a:gd name="adj" fmla="val 13348"/>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Circle: Hollow 125">
                <a:extLst>
                  <a:ext uri="{FF2B5EF4-FFF2-40B4-BE49-F238E27FC236}">
                    <a16:creationId xmlns:a16="http://schemas.microsoft.com/office/drawing/2014/main" id="{34C3967E-E849-4B38-AD9B-6534A910AD98}"/>
                  </a:ext>
                </a:extLst>
              </p:cNvPr>
              <p:cNvSpPr/>
              <p:nvPr/>
            </p:nvSpPr>
            <p:spPr bwMode="auto">
              <a:xfrm>
                <a:off x="9244964" y="2117820"/>
                <a:ext cx="147418" cy="147418"/>
              </a:xfrm>
              <a:prstGeom prst="donut">
                <a:avLst>
                  <a:gd name="adj" fmla="val 13348"/>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677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500"/>
                                        <p:tgtEl>
                                          <p:spTgt spid="1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4"/>
                                        </p:tgtEl>
                                        <p:attrNameLst>
                                          <p:attrName>style.visibility</p:attrName>
                                        </p:attrNameLst>
                                      </p:cBhvr>
                                      <p:to>
                                        <p:strVal val="visible"/>
                                      </p:to>
                                    </p:set>
                                    <p:animEffect transition="in" filter="fade">
                                      <p:cBhvr>
                                        <p:cTn id="25" dur="500"/>
                                        <p:tgtEl>
                                          <p:spTgt spid="1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500"/>
                                        <p:tgtEl>
                                          <p:spTgt spid="10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2"/>
                                        </p:tgtEl>
                                        <p:attrNameLst>
                                          <p:attrName>style.visibility</p:attrName>
                                        </p:attrNameLst>
                                      </p:cBhvr>
                                      <p:to>
                                        <p:strVal val="visible"/>
                                      </p:to>
                                    </p:set>
                                    <p:animEffect transition="in" filter="fade">
                                      <p:cBhvr>
                                        <p:cTn id="54" dur="500"/>
                                        <p:tgtEl>
                                          <p:spTgt spid="1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fade">
                                      <p:cBhvr>
                                        <p:cTn id="57" dur="500"/>
                                        <p:tgtEl>
                                          <p:spTgt spid="9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fade">
                                      <p:cBhvr>
                                        <p:cTn id="60" dur="500"/>
                                        <p:tgtEl>
                                          <p:spTgt spid="9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500"/>
                                        <p:tgtEl>
                                          <p:spTgt spid="102"/>
                                        </p:tgtEl>
                                      </p:cBhvr>
                                    </p:animEffect>
                                  </p:childTnLst>
                                </p:cTn>
                              </p:par>
                              <p:par>
                                <p:cTn id="70" presetID="10" presetClass="entr" presetSubtype="0" fill="hold"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P spid="6" grpId="0"/>
      <p:bldP spid="7" grpId="0"/>
      <p:bldP spid="8" grpId="0"/>
      <p:bldP spid="32" grpId="0"/>
      <p:bldP spid="56" grpId="0"/>
      <p:bldP spid="142" grpId="0" animBg="1"/>
      <p:bldP spid="146" grpId="0" animBg="1"/>
      <p:bldP spid="154" grpId="0" animBg="1"/>
      <p:bldP spid="97" grpId="0" animBg="1"/>
      <p:bldP spid="98" grpId="0" animBg="1"/>
      <p:bldP spid="99" grpId="0" animBg="1"/>
      <p:bldP spid="100" grpId="0" animBg="1"/>
      <p:bldP spid="101" grpId="0" animBg="1"/>
      <p:bldP spid="102" grpId="0" animBg="1"/>
      <p:bldP spid="103" grpId="0" animBg="1"/>
      <p:bldP spid="104" grpId="0" animBg="1"/>
      <p:bldP spid="1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A8C8E93D-26AB-4F0E-9741-74AA5593465E}"/>
              </a:ext>
            </a:extLst>
          </p:cNvPr>
          <p:cNvSpPr>
            <a:spLocks noChangeAspect="1"/>
          </p:cNvSpPr>
          <p:nvPr/>
        </p:nvSpPr>
        <p:spPr bwMode="auto">
          <a:xfrm flipV="1">
            <a:off x="4201620" y="1440160"/>
            <a:ext cx="7727754" cy="42599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0C0"/>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srgbClr val="353535"/>
              </a:solidFill>
              <a:latin typeface="Segoe UI Semilight"/>
            </a:endParaRPr>
          </a:p>
        </p:txBody>
      </p:sp>
      <p:sp>
        <p:nvSpPr>
          <p:cNvPr id="10" name="Rectangle: Rounded Corners 9">
            <a:extLst>
              <a:ext uri="{FF2B5EF4-FFF2-40B4-BE49-F238E27FC236}">
                <a16:creationId xmlns:a16="http://schemas.microsoft.com/office/drawing/2014/main" id="{86741AF6-BDC2-45C0-9FFB-A77EFCD4A8B5}"/>
              </a:ext>
            </a:extLst>
          </p:cNvPr>
          <p:cNvSpPr/>
          <p:nvPr/>
        </p:nvSpPr>
        <p:spPr bwMode="auto">
          <a:xfrm>
            <a:off x="507101" y="2963968"/>
            <a:ext cx="2377103" cy="2377103"/>
          </a:xfrm>
          <a:prstGeom prst="roundRect">
            <a:avLst/>
          </a:prstGeom>
          <a:solidFill>
            <a:schemeClr val="bg1"/>
          </a:solidFill>
          <a:ln w="349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Things</a:t>
            </a:r>
          </a:p>
        </p:txBody>
      </p:sp>
      <p:sp>
        <p:nvSpPr>
          <p:cNvPr id="2" name="Title 1">
            <a:extLst>
              <a:ext uri="{FF2B5EF4-FFF2-40B4-BE49-F238E27FC236}">
                <a16:creationId xmlns:a16="http://schemas.microsoft.com/office/drawing/2014/main" id="{724A598A-CE4A-4DEE-93E2-801F249FD9EC}"/>
              </a:ext>
            </a:extLst>
          </p:cNvPr>
          <p:cNvSpPr>
            <a:spLocks noGrp="1"/>
          </p:cNvSpPr>
          <p:nvPr>
            <p:ph type="title"/>
          </p:nvPr>
        </p:nvSpPr>
        <p:spPr>
          <a:xfrm>
            <a:off x="275481" y="295274"/>
            <a:ext cx="11887878" cy="565027"/>
          </a:xfrm>
        </p:spPr>
        <p:txBody>
          <a:bodyPr/>
          <a:lstStyle/>
          <a:p>
            <a:r>
              <a:rPr lang="en-US"/>
              <a:t>IoT application pattern + edge intelligence</a:t>
            </a:r>
          </a:p>
        </p:txBody>
      </p:sp>
      <p:sp>
        <p:nvSpPr>
          <p:cNvPr id="57" name="Rectangle 56"/>
          <p:cNvSpPr/>
          <p:nvPr/>
        </p:nvSpPr>
        <p:spPr>
          <a:xfrm>
            <a:off x="10525687" y="-698821"/>
            <a:ext cx="2826694" cy="497532"/>
          </a:xfrm>
          <a:prstGeom prst="rect">
            <a:avLst/>
          </a:prstGeom>
        </p:spPr>
        <p:txBody>
          <a:bodyPr wrap="none">
            <a:spAutoFit/>
          </a:bodyPr>
          <a:lstStyle/>
          <a:p>
            <a:pPr algn="ctr" defTabSz="950846" fontAlgn="base">
              <a:lnSpc>
                <a:spcPct val="90000"/>
              </a:lnSpc>
              <a:spcBef>
                <a:spcPct val="0"/>
              </a:spcBef>
              <a:spcAft>
                <a:spcPct val="0"/>
              </a:spcAft>
              <a:defRPr/>
            </a:pPr>
            <a:r>
              <a:rPr lang="en-US" sz="2856">
                <a:gradFill>
                  <a:gsLst>
                    <a:gs pos="0">
                      <a:srgbClr val="FFFFFF"/>
                    </a:gs>
                    <a:gs pos="100000">
                      <a:srgbClr val="FFFFFF"/>
                    </a:gs>
                  </a:gsLst>
                  <a:lin ang="5400000" scaled="0"/>
                </a:gradFill>
                <a:latin typeface="Segoe UI Semilight"/>
                <a:ea typeface="Segoe UI" pitchFamily="34" charset="0"/>
                <a:cs typeface="Segoe UI" pitchFamily="34" charset="0"/>
              </a:rPr>
              <a:t>Microsoft Azure </a:t>
            </a:r>
          </a:p>
        </p:txBody>
      </p:sp>
      <p:sp>
        <p:nvSpPr>
          <p:cNvPr id="129" name="Rectangle: Rounded Corners 128">
            <a:extLst>
              <a:ext uri="{FF2B5EF4-FFF2-40B4-BE49-F238E27FC236}">
                <a16:creationId xmlns:a16="http://schemas.microsoft.com/office/drawing/2014/main" id="{5FEB5F24-6FD2-44D8-BD6C-348A097A43F0}"/>
              </a:ext>
            </a:extLst>
          </p:cNvPr>
          <p:cNvSpPr/>
          <p:nvPr/>
        </p:nvSpPr>
        <p:spPr bwMode="auto">
          <a:xfrm>
            <a:off x="6399645" y="2963968"/>
            <a:ext cx="2377103" cy="2377103"/>
          </a:xfrm>
          <a:prstGeom prst="roundRect">
            <a:avLst/>
          </a:prstGeom>
          <a:solidFill>
            <a:schemeClr val="bg1"/>
          </a:solidFill>
          <a:ln w="349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Insights</a:t>
            </a:r>
          </a:p>
        </p:txBody>
      </p:sp>
      <p:sp>
        <p:nvSpPr>
          <p:cNvPr id="130" name="Rectangle: Rounded Corners 129">
            <a:extLst>
              <a:ext uri="{FF2B5EF4-FFF2-40B4-BE49-F238E27FC236}">
                <a16:creationId xmlns:a16="http://schemas.microsoft.com/office/drawing/2014/main" id="{5D6BA261-88DB-4DB6-B29A-EB12CCD3209D}"/>
              </a:ext>
            </a:extLst>
          </p:cNvPr>
          <p:cNvSpPr/>
          <p:nvPr/>
        </p:nvSpPr>
        <p:spPr bwMode="auto">
          <a:xfrm>
            <a:off x="8962088" y="2963968"/>
            <a:ext cx="2377103" cy="2377103"/>
          </a:xfrm>
          <a:prstGeom prst="roundRect">
            <a:avLst/>
          </a:prstGeom>
          <a:solidFill>
            <a:schemeClr val="bg1"/>
          </a:solidFill>
          <a:ln w="349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Actions</a:t>
            </a:r>
          </a:p>
        </p:txBody>
      </p:sp>
      <p:cxnSp>
        <p:nvCxnSpPr>
          <p:cNvPr id="131" name="Straight Arrow Connector 130">
            <a:extLst>
              <a:ext uri="{FF2B5EF4-FFF2-40B4-BE49-F238E27FC236}">
                <a16:creationId xmlns:a16="http://schemas.microsoft.com/office/drawing/2014/main" id="{BE8EB9C1-7189-4F9A-9BD0-EEB62F88E53B}"/>
              </a:ext>
            </a:extLst>
          </p:cNvPr>
          <p:cNvCxnSpPr>
            <a:cxnSpLocks/>
          </p:cNvCxnSpPr>
          <p:nvPr/>
        </p:nvCxnSpPr>
        <p:spPr>
          <a:xfrm>
            <a:off x="8515397" y="4242699"/>
            <a:ext cx="680232" cy="0"/>
          </a:xfrm>
          <a:prstGeom prst="straightConnector1">
            <a:avLst/>
          </a:prstGeom>
          <a:noFill/>
          <a:ln w="28575" cap="flat" cmpd="sng" algn="ctr">
            <a:solidFill>
              <a:schemeClr val="accent4"/>
            </a:solidFill>
            <a:prstDash val="solid"/>
            <a:miter lim="800000"/>
            <a:headEnd type="none"/>
            <a:tailEnd type="triangle"/>
          </a:ln>
          <a:effectLst/>
        </p:spPr>
      </p:cxnSp>
      <p:sp>
        <p:nvSpPr>
          <p:cNvPr id="14" name="Rectangle: Rounded Corners 13">
            <a:extLst>
              <a:ext uri="{FF2B5EF4-FFF2-40B4-BE49-F238E27FC236}">
                <a16:creationId xmlns:a16="http://schemas.microsoft.com/office/drawing/2014/main" id="{34A65D1B-15C9-4DD3-BC62-98582A627B48}"/>
              </a:ext>
            </a:extLst>
          </p:cNvPr>
          <p:cNvSpPr/>
          <p:nvPr/>
        </p:nvSpPr>
        <p:spPr bwMode="auto">
          <a:xfrm>
            <a:off x="4604791" y="2963968"/>
            <a:ext cx="1458902" cy="2377103"/>
          </a:xfrm>
          <a:prstGeom prst="roundRect">
            <a:avLst/>
          </a:prstGeom>
          <a:solidFill>
            <a:schemeClr val="bg1"/>
          </a:solidFill>
          <a:ln w="349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Cloud Gateway</a:t>
            </a:r>
          </a:p>
        </p:txBody>
      </p:sp>
      <p:cxnSp>
        <p:nvCxnSpPr>
          <p:cNvPr id="167" name="Straight Arrow Connector 166">
            <a:extLst>
              <a:ext uri="{FF2B5EF4-FFF2-40B4-BE49-F238E27FC236}">
                <a16:creationId xmlns:a16="http://schemas.microsoft.com/office/drawing/2014/main" id="{2EE86609-D801-4F57-9669-4A0F613001B5}"/>
              </a:ext>
            </a:extLst>
          </p:cNvPr>
          <p:cNvCxnSpPr>
            <a:cxnSpLocks/>
          </p:cNvCxnSpPr>
          <p:nvPr/>
        </p:nvCxnSpPr>
        <p:spPr>
          <a:xfrm>
            <a:off x="3002734" y="4242699"/>
            <a:ext cx="3637395" cy="0"/>
          </a:xfrm>
          <a:prstGeom prst="straightConnector1">
            <a:avLst/>
          </a:prstGeom>
          <a:noFill/>
          <a:ln w="28575" cap="flat" cmpd="sng" algn="ctr">
            <a:solidFill>
              <a:schemeClr val="accent4"/>
            </a:solidFill>
            <a:prstDash val="solid"/>
            <a:miter lim="800000"/>
            <a:headEnd type="none"/>
            <a:tailEnd type="triangle"/>
          </a:ln>
          <a:effectLst/>
        </p:spPr>
      </p:cxnSp>
      <p:cxnSp>
        <p:nvCxnSpPr>
          <p:cNvPr id="168" name="Straight Arrow Connector 167">
            <a:extLst>
              <a:ext uri="{FF2B5EF4-FFF2-40B4-BE49-F238E27FC236}">
                <a16:creationId xmlns:a16="http://schemas.microsoft.com/office/drawing/2014/main" id="{40B431E0-A169-402E-AC90-E93D4F36DF2C}"/>
              </a:ext>
            </a:extLst>
          </p:cNvPr>
          <p:cNvCxnSpPr>
            <a:cxnSpLocks/>
          </p:cNvCxnSpPr>
          <p:nvPr/>
        </p:nvCxnSpPr>
        <p:spPr>
          <a:xfrm flipH="1">
            <a:off x="2976611" y="4449896"/>
            <a:ext cx="6370307" cy="0"/>
          </a:xfrm>
          <a:prstGeom prst="straightConnector1">
            <a:avLst/>
          </a:prstGeom>
          <a:noFill/>
          <a:ln w="28575" cap="flat" cmpd="sng" algn="ctr">
            <a:solidFill>
              <a:schemeClr val="accent4"/>
            </a:solidFill>
            <a:prstDash val="solid"/>
            <a:miter lim="800000"/>
            <a:headEnd type="none"/>
            <a:tailEnd type="triangle"/>
          </a:ln>
          <a:effectLst/>
        </p:spPr>
      </p:cxnSp>
      <p:pic>
        <p:nvPicPr>
          <p:cNvPr id="4" name="Insights Icon">
            <a:extLst>
              <a:ext uri="{FF2B5EF4-FFF2-40B4-BE49-F238E27FC236}">
                <a16:creationId xmlns:a16="http://schemas.microsoft.com/office/drawing/2014/main" id="{8E6198A1-156E-4A20-AD4F-7B3345582C0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36201" y="3213487"/>
            <a:ext cx="1085741" cy="1085741"/>
          </a:xfrm>
          <a:prstGeom prst="rect">
            <a:avLst/>
          </a:prstGeom>
        </p:spPr>
      </p:pic>
      <p:grpSp>
        <p:nvGrpSpPr>
          <p:cNvPr id="11" name="actions icon">
            <a:extLst>
              <a:ext uri="{FF2B5EF4-FFF2-40B4-BE49-F238E27FC236}">
                <a16:creationId xmlns:a16="http://schemas.microsoft.com/office/drawing/2014/main" id="{A9375DD2-47D1-42F9-9D27-0242783489ED}"/>
              </a:ext>
            </a:extLst>
          </p:cNvPr>
          <p:cNvGrpSpPr>
            <a:grpSpLocks noChangeAspect="1"/>
          </p:cNvGrpSpPr>
          <p:nvPr/>
        </p:nvGrpSpPr>
        <p:grpSpPr>
          <a:xfrm>
            <a:off x="9643020" y="3120991"/>
            <a:ext cx="1015238" cy="1270730"/>
            <a:chOff x="5945278" y="-1117032"/>
            <a:chExt cx="4995179" cy="6252248"/>
          </a:xfrm>
        </p:grpSpPr>
        <p:grpSp>
          <p:nvGrpSpPr>
            <p:cNvPr id="8" name="Group 7">
              <a:extLst>
                <a:ext uri="{FF2B5EF4-FFF2-40B4-BE49-F238E27FC236}">
                  <a16:creationId xmlns:a16="http://schemas.microsoft.com/office/drawing/2014/main" id="{16DA4C30-4D82-4767-9B0B-5BE731545412}"/>
                </a:ext>
              </a:extLst>
            </p:cNvPr>
            <p:cNvGrpSpPr/>
            <p:nvPr/>
          </p:nvGrpSpPr>
          <p:grpSpPr>
            <a:xfrm>
              <a:off x="6664893" y="-1117032"/>
              <a:ext cx="3101810" cy="6252248"/>
              <a:chOff x="6664893" y="-1117032"/>
              <a:chExt cx="3101810" cy="6252248"/>
            </a:xfrm>
          </p:grpSpPr>
          <p:sp>
            <p:nvSpPr>
              <p:cNvPr id="127" name="Freeform 864">
                <a:extLst>
                  <a:ext uri="{FF2B5EF4-FFF2-40B4-BE49-F238E27FC236}">
                    <a16:creationId xmlns:a16="http://schemas.microsoft.com/office/drawing/2014/main" id="{071C2C6A-8D35-4F4C-B51D-0F3FF877DCB0}"/>
                  </a:ext>
                </a:extLst>
              </p:cNvPr>
              <p:cNvSpPr>
                <a:spLocks noChangeAspect="1"/>
              </p:cNvSpPr>
              <p:nvPr/>
            </p:nvSpPr>
            <p:spPr bwMode="auto">
              <a:xfrm>
                <a:off x="6664893" y="-1117031"/>
                <a:ext cx="3096816"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FFD21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sp>
            <p:nvSpPr>
              <p:cNvPr id="24" name="Freeform 864">
                <a:extLst>
                  <a:ext uri="{FF2B5EF4-FFF2-40B4-BE49-F238E27FC236}">
                    <a16:creationId xmlns:a16="http://schemas.microsoft.com/office/drawing/2014/main" id="{F879A5D8-13AF-47A2-9DEA-D69EFB87890F}"/>
                  </a:ext>
                </a:extLst>
              </p:cNvPr>
              <p:cNvSpPr>
                <a:spLocks noChangeAspect="1"/>
              </p:cNvSpPr>
              <p:nvPr/>
            </p:nvSpPr>
            <p:spPr bwMode="auto">
              <a:xfrm>
                <a:off x="7471033" y="-1117032"/>
                <a:ext cx="2295670"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 name="connsiteX0" fmla="*/ 4669 w 7413"/>
                  <a:gd name="connsiteY0" fmla="*/ 0 h 10000"/>
                  <a:gd name="connsiteX1" fmla="*/ 2870 w 7413"/>
                  <a:gd name="connsiteY1" fmla="*/ 4000 h 10000"/>
                  <a:gd name="connsiteX2" fmla="*/ 7413 w 7413"/>
                  <a:gd name="connsiteY2" fmla="*/ 4000 h 10000"/>
                  <a:gd name="connsiteX3" fmla="*/ 0 w 7413"/>
                  <a:gd name="connsiteY3" fmla="*/ 10000 h 10000"/>
                  <a:gd name="connsiteX4" fmla="*/ 2019 w 7413"/>
                  <a:gd name="connsiteY4" fmla="*/ 5375 h 10000"/>
                  <a:gd name="connsiteX5" fmla="*/ 1327 w 7413"/>
                  <a:gd name="connsiteY5" fmla="*/ 4188 h 10000"/>
                  <a:gd name="connsiteX6" fmla="*/ 4669 w 7413"/>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790 w 10000"/>
                  <a:gd name="connsiteY5" fmla="*/ 4188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6923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512 w 10000"/>
                  <a:gd name="connsiteY5" fmla="*/ 4562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26 w 10000"/>
                  <a:gd name="connsiteY4" fmla="*/ 4570 h 10000"/>
                  <a:gd name="connsiteX5" fmla="*/ 1512 w 10000"/>
                  <a:gd name="connsiteY5" fmla="*/ 4562 h 10000"/>
                  <a:gd name="connsiteX6" fmla="*/ 6298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6298" y="0"/>
                    </a:moveTo>
                    <a:lnTo>
                      <a:pt x="3872" y="4000"/>
                    </a:lnTo>
                    <a:lnTo>
                      <a:pt x="10000" y="4000"/>
                    </a:lnTo>
                    <a:lnTo>
                      <a:pt x="0" y="10000"/>
                    </a:lnTo>
                    <a:lnTo>
                      <a:pt x="5626" y="4570"/>
                    </a:lnTo>
                    <a:lnTo>
                      <a:pt x="1512" y="4562"/>
                    </a:lnTo>
                    <a:lnTo>
                      <a:pt x="6298" y="0"/>
                    </a:lnTo>
                    <a:close/>
                  </a:path>
                </a:pathLst>
              </a:custGeom>
              <a:solidFill>
                <a:srgbClr val="FFBE0C"/>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grpSp>
        <p:sp>
          <p:nvSpPr>
            <p:cNvPr id="30" name="Freeform: Shape 29">
              <a:extLst>
                <a:ext uri="{FF2B5EF4-FFF2-40B4-BE49-F238E27FC236}">
                  <a16:creationId xmlns:a16="http://schemas.microsoft.com/office/drawing/2014/main" id="{97B89858-1687-499F-8DC7-E40578CE78FF}"/>
                </a:ext>
              </a:extLst>
            </p:cNvPr>
            <p:cNvSpPr/>
            <p:nvPr/>
          </p:nvSpPr>
          <p:spPr bwMode="auto">
            <a:xfrm rot="18892103" flipV="1">
              <a:off x="5945270"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D1481F86-F472-43E5-9DAA-ADDAFADBE30C}"/>
                </a:ext>
              </a:extLst>
            </p:cNvPr>
            <p:cNvSpPr/>
            <p:nvPr/>
          </p:nvSpPr>
          <p:spPr bwMode="auto">
            <a:xfrm rot="2707897" flipH="1" flipV="1">
              <a:off x="8774836"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11736268-091F-4E38-A265-B8E1F49A62EF}"/>
              </a:ext>
            </a:extLst>
          </p:cNvPr>
          <p:cNvGrpSpPr/>
          <p:nvPr/>
        </p:nvGrpSpPr>
        <p:grpSpPr>
          <a:xfrm>
            <a:off x="7861101" y="4148022"/>
            <a:ext cx="1831293" cy="626546"/>
            <a:chOff x="2928222" y="5442279"/>
            <a:chExt cx="1831553" cy="626635"/>
          </a:xfrm>
        </p:grpSpPr>
        <p:grpSp>
          <p:nvGrpSpPr>
            <p:cNvPr id="37" name="Group 36">
              <a:extLst>
                <a:ext uri="{FF2B5EF4-FFF2-40B4-BE49-F238E27FC236}">
                  <a16:creationId xmlns:a16="http://schemas.microsoft.com/office/drawing/2014/main" id="{F324C2CB-F202-45A6-9E25-17E910692BA7}"/>
                </a:ext>
              </a:extLst>
            </p:cNvPr>
            <p:cNvGrpSpPr/>
            <p:nvPr/>
          </p:nvGrpSpPr>
          <p:grpSpPr>
            <a:xfrm>
              <a:off x="2928222" y="5442279"/>
              <a:ext cx="1831553" cy="626635"/>
              <a:chOff x="2928222" y="5442279"/>
              <a:chExt cx="1831553" cy="626635"/>
            </a:xfrm>
          </p:grpSpPr>
          <p:sp>
            <p:nvSpPr>
              <p:cNvPr id="45" name="Rectangle: Rounded Corners 44">
                <a:extLst>
                  <a:ext uri="{FF2B5EF4-FFF2-40B4-BE49-F238E27FC236}">
                    <a16:creationId xmlns:a16="http://schemas.microsoft.com/office/drawing/2014/main" id="{F0AD8FDB-4670-495B-9732-9208518FCA94}"/>
                  </a:ext>
                </a:extLst>
              </p:cNvPr>
              <p:cNvSpPr/>
              <p:nvPr/>
            </p:nvSpPr>
            <p:spPr bwMode="auto">
              <a:xfrm>
                <a:off x="2928222" y="5442282"/>
                <a:ext cx="636858" cy="626632"/>
              </a:xfrm>
              <a:prstGeom prst="roundRect">
                <a:avLst/>
              </a:prstGeom>
              <a:solidFill>
                <a:schemeClr val="bg1"/>
              </a:solidFill>
              <a:ln w="63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099">
                    <a:solidFill>
                      <a:srgbClr val="505050"/>
                    </a:solidFill>
                    <a:latin typeface="Segoe UI" panose="020B0502040204020203" pitchFamily="34" charset="0"/>
                    <a:cs typeface="Segoe UI" panose="020B0502040204020203" pitchFamily="34" charset="0"/>
                  </a:rPr>
                  <a:t>Insights</a:t>
                </a:r>
              </a:p>
            </p:txBody>
          </p:sp>
          <p:sp>
            <p:nvSpPr>
              <p:cNvPr id="46" name="Rectangle: Rounded Corners 45">
                <a:extLst>
                  <a:ext uri="{FF2B5EF4-FFF2-40B4-BE49-F238E27FC236}">
                    <a16:creationId xmlns:a16="http://schemas.microsoft.com/office/drawing/2014/main" id="{3852BBDF-90B9-41FD-BCE4-3601EF379D76}"/>
                  </a:ext>
                </a:extLst>
              </p:cNvPr>
              <p:cNvSpPr/>
              <p:nvPr/>
            </p:nvSpPr>
            <p:spPr bwMode="auto">
              <a:xfrm>
                <a:off x="4122917" y="5442279"/>
                <a:ext cx="636858" cy="626632"/>
              </a:xfrm>
              <a:prstGeom prst="roundRect">
                <a:avLst/>
              </a:prstGeom>
              <a:solidFill>
                <a:schemeClr val="bg1"/>
              </a:solidFill>
              <a:ln w="63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099">
                    <a:solidFill>
                      <a:srgbClr val="505050"/>
                    </a:solidFill>
                    <a:latin typeface="Segoe UI" panose="020B0502040204020203" pitchFamily="34" charset="0"/>
                    <a:cs typeface="Segoe UI" panose="020B0502040204020203" pitchFamily="34" charset="0"/>
                  </a:rPr>
                  <a:t>Actions</a:t>
                </a:r>
              </a:p>
            </p:txBody>
          </p:sp>
        </p:grpSp>
        <p:pic>
          <p:nvPicPr>
            <p:cNvPr id="38" name="Insights Icon">
              <a:extLst>
                <a:ext uri="{FF2B5EF4-FFF2-40B4-BE49-F238E27FC236}">
                  <a16:creationId xmlns:a16="http://schemas.microsoft.com/office/drawing/2014/main" id="{9B8BEB54-4B74-4ADC-B46B-A1C38A13A05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80143" y="5489630"/>
              <a:ext cx="344569" cy="344569"/>
            </a:xfrm>
            <a:prstGeom prst="rect">
              <a:avLst/>
            </a:prstGeom>
          </p:spPr>
        </p:pic>
        <p:grpSp>
          <p:nvGrpSpPr>
            <p:cNvPr id="39" name="actions icon">
              <a:extLst>
                <a:ext uri="{FF2B5EF4-FFF2-40B4-BE49-F238E27FC236}">
                  <a16:creationId xmlns:a16="http://schemas.microsoft.com/office/drawing/2014/main" id="{EC7C30EA-11CE-48ED-B474-25CD3435A2F1}"/>
                </a:ext>
              </a:extLst>
            </p:cNvPr>
            <p:cNvGrpSpPr>
              <a:grpSpLocks noChangeAspect="1"/>
            </p:cNvGrpSpPr>
            <p:nvPr/>
          </p:nvGrpSpPr>
          <p:grpSpPr>
            <a:xfrm>
              <a:off x="4310332" y="5509038"/>
              <a:ext cx="244278" cy="305752"/>
              <a:chOff x="5945278" y="-1117032"/>
              <a:chExt cx="4995179" cy="6252248"/>
            </a:xfrm>
          </p:grpSpPr>
          <p:grpSp>
            <p:nvGrpSpPr>
              <p:cNvPr id="40" name="Group 39">
                <a:extLst>
                  <a:ext uri="{FF2B5EF4-FFF2-40B4-BE49-F238E27FC236}">
                    <a16:creationId xmlns:a16="http://schemas.microsoft.com/office/drawing/2014/main" id="{C444FC34-A5C7-4759-9FA6-06D7F119BBBB}"/>
                  </a:ext>
                </a:extLst>
              </p:cNvPr>
              <p:cNvGrpSpPr/>
              <p:nvPr/>
            </p:nvGrpSpPr>
            <p:grpSpPr>
              <a:xfrm>
                <a:off x="6664893" y="-1117032"/>
                <a:ext cx="3101810" cy="6252248"/>
                <a:chOff x="6664893" y="-1117032"/>
                <a:chExt cx="3101810" cy="6252248"/>
              </a:xfrm>
            </p:grpSpPr>
            <p:sp>
              <p:nvSpPr>
                <p:cNvPr id="43" name="Freeform 864">
                  <a:extLst>
                    <a:ext uri="{FF2B5EF4-FFF2-40B4-BE49-F238E27FC236}">
                      <a16:creationId xmlns:a16="http://schemas.microsoft.com/office/drawing/2014/main" id="{5EE8C0BE-790C-46A8-BCED-1CE729DE09EE}"/>
                    </a:ext>
                  </a:extLst>
                </p:cNvPr>
                <p:cNvSpPr>
                  <a:spLocks noChangeAspect="1"/>
                </p:cNvSpPr>
                <p:nvPr/>
              </p:nvSpPr>
              <p:spPr bwMode="auto">
                <a:xfrm>
                  <a:off x="6664893" y="-1117031"/>
                  <a:ext cx="3096816"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FFD21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sp>
              <p:nvSpPr>
                <p:cNvPr id="44" name="Freeform 864">
                  <a:extLst>
                    <a:ext uri="{FF2B5EF4-FFF2-40B4-BE49-F238E27FC236}">
                      <a16:creationId xmlns:a16="http://schemas.microsoft.com/office/drawing/2014/main" id="{957B0FDB-E669-4DFC-BFF7-A7B9B9D1F923}"/>
                    </a:ext>
                  </a:extLst>
                </p:cNvPr>
                <p:cNvSpPr>
                  <a:spLocks noChangeAspect="1"/>
                </p:cNvSpPr>
                <p:nvPr/>
              </p:nvSpPr>
              <p:spPr bwMode="auto">
                <a:xfrm>
                  <a:off x="7471033" y="-1117032"/>
                  <a:ext cx="2295670"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 name="connsiteX0" fmla="*/ 4669 w 7413"/>
                    <a:gd name="connsiteY0" fmla="*/ 0 h 10000"/>
                    <a:gd name="connsiteX1" fmla="*/ 2870 w 7413"/>
                    <a:gd name="connsiteY1" fmla="*/ 4000 h 10000"/>
                    <a:gd name="connsiteX2" fmla="*/ 7413 w 7413"/>
                    <a:gd name="connsiteY2" fmla="*/ 4000 h 10000"/>
                    <a:gd name="connsiteX3" fmla="*/ 0 w 7413"/>
                    <a:gd name="connsiteY3" fmla="*/ 10000 h 10000"/>
                    <a:gd name="connsiteX4" fmla="*/ 2019 w 7413"/>
                    <a:gd name="connsiteY4" fmla="*/ 5375 h 10000"/>
                    <a:gd name="connsiteX5" fmla="*/ 1327 w 7413"/>
                    <a:gd name="connsiteY5" fmla="*/ 4188 h 10000"/>
                    <a:gd name="connsiteX6" fmla="*/ 4669 w 7413"/>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790 w 10000"/>
                    <a:gd name="connsiteY5" fmla="*/ 4188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6923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512 w 10000"/>
                    <a:gd name="connsiteY5" fmla="*/ 4562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26 w 10000"/>
                    <a:gd name="connsiteY4" fmla="*/ 4570 h 10000"/>
                    <a:gd name="connsiteX5" fmla="*/ 1512 w 10000"/>
                    <a:gd name="connsiteY5" fmla="*/ 4562 h 10000"/>
                    <a:gd name="connsiteX6" fmla="*/ 6298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6298" y="0"/>
                      </a:moveTo>
                      <a:lnTo>
                        <a:pt x="3872" y="4000"/>
                      </a:lnTo>
                      <a:lnTo>
                        <a:pt x="10000" y="4000"/>
                      </a:lnTo>
                      <a:lnTo>
                        <a:pt x="0" y="10000"/>
                      </a:lnTo>
                      <a:lnTo>
                        <a:pt x="5626" y="4570"/>
                      </a:lnTo>
                      <a:lnTo>
                        <a:pt x="1512" y="4562"/>
                      </a:lnTo>
                      <a:lnTo>
                        <a:pt x="6298" y="0"/>
                      </a:lnTo>
                      <a:close/>
                    </a:path>
                  </a:pathLst>
                </a:custGeom>
                <a:solidFill>
                  <a:srgbClr val="FFBE0C"/>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grpSp>
          <p:sp>
            <p:nvSpPr>
              <p:cNvPr id="41" name="Freeform: Shape 40">
                <a:extLst>
                  <a:ext uri="{FF2B5EF4-FFF2-40B4-BE49-F238E27FC236}">
                    <a16:creationId xmlns:a16="http://schemas.microsoft.com/office/drawing/2014/main" id="{1EFB8017-441C-4766-A09A-F72456FA7943}"/>
                  </a:ext>
                </a:extLst>
              </p:cNvPr>
              <p:cNvSpPr/>
              <p:nvPr/>
            </p:nvSpPr>
            <p:spPr bwMode="auto">
              <a:xfrm rot="18892103" flipV="1">
                <a:off x="5945270"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9AD411B6-7097-4FA2-8364-F36350183A9F}"/>
                  </a:ext>
                </a:extLst>
              </p:cNvPr>
              <p:cNvSpPr/>
              <p:nvPr/>
            </p:nvSpPr>
            <p:spPr bwMode="auto">
              <a:xfrm rot="2707897" flipH="1" flipV="1">
                <a:off x="8774836"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47" name="Straight Arrow Connector 22">
            <a:extLst>
              <a:ext uri="{FF2B5EF4-FFF2-40B4-BE49-F238E27FC236}">
                <a16:creationId xmlns:a16="http://schemas.microsoft.com/office/drawing/2014/main" id="{AA4D6E98-F3AD-4F3F-AF2E-277633AE3D53}"/>
              </a:ext>
            </a:extLst>
          </p:cNvPr>
          <p:cNvCxnSpPr>
            <a:cxnSpLocks/>
          </p:cNvCxnSpPr>
          <p:nvPr/>
        </p:nvCxnSpPr>
        <p:spPr>
          <a:xfrm rot="16200000" flipV="1">
            <a:off x="2211447" y="3567380"/>
            <a:ext cx="492074" cy="276927"/>
          </a:xfrm>
          <a:prstGeom prst="bentConnector2">
            <a:avLst/>
          </a:prstGeom>
          <a:noFill/>
          <a:ln w="28575" cap="flat" cmpd="sng" algn="ctr">
            <a:solidFill>
              <a:schemeClr val="accent4"/>
            </a:solidFill>
            <a:prstDash val="solid"/>
            <a:miter lim="800000"/>
            <a:headEnd type="none"/>
            <a:tailEnd type="triangle"/>
          </a:ln>
          <a:effectLst/>
        </p:spPr>
      </p:cxnSp>
      <p:cxnSp>
        <p:nvCxnSpPr>
          <p:cNvPr id="48" name="Straight Arrow Connector 25">
            <a:extLst>
              <a:ext uri="{FF2B5EF4-FFF2-40B4-BE49-F238E27FC236}">
                <a16:creationId xmlns:a16="http://schemas.microsoft.com/office/drawing/2014/main" id="{95DAAF80-E87D-4594-B406-BDDBC75FE817}"/>
              </a:ext>
            </a:extLst>
          </p:cNvPr>
          <p:cNvCxnSpPr>
            <a:cxnSpLocks/>
          </p:cNvCxnSpPr>
          <p:nvPr/>
        </p:nvCxnSpPr>
        <p:spPr>
          <a:xfrm rot="10800000" flipV="1">
            <a:off x="756179" y="3481614"/>
            <a:ext cx="197948" cy="470267"/>
          </a:xfrm>
          <a:prstGeom prst="bentConnector2">
            <a:avLst/>
          </a:prstGeom>
          <a:noFill/>
          <a:ln w="28575" cap="flat" cmpd="sng" algn="ctr">
            <a:solidFill>
              <a:schemeClr val="accent4"/>
            </a:solidFill>
            <a:prstDash val="solid"/>
            <a:miter lim="800000"/>
            <a:headEnd type="none"/>
            <a:tailEnd type="triangle"/>
          </a:ln>
          <a:effectLst/>
        </p:spPr>
      </p:cxnSp>
      <p:cxnSp>
        <p:nvCxnSpPr>
          <p:cNvPr id="49" name="Straight Arrow Connector 48">
            <a:extLst>
              <a:ext uri="{FF2B5EF4-FFF2-40B4-BE49-F238E27FC236}">
                <a16:creationId xmlns:a16="http://schemas.microsoft.com/office/drawing/2014/main" id="{19CD34E5-2877-4630-A601-635083B5D1FA}"/>
              </a:ext>
            </a:extLst>
          </p:cNvPr>
          <p:cNvCxnSpPr>
            <a:cxnSpLocks/>
          </p:cNvCxnSpPr>
          <p:nvPr/>
        </p:nvCxnSpPr>
        <p:spPr>
          <a:xfrm>
            <a:off x="1589184" y="4371811"/>
            <a:ext cx="212934" cy="0"/>
          </a:xfrm>
          <a:prstGeom prst="straightConnector1">
            <a:avLst/>
          </a:prstGeom>
          <a:noFill/>
          <a:ln w="28575" cap="flat" cmpd="sng" algn="ctr">
            <a:solidFill>
              <a:schemeClr val="accent4"/>
            </a:solidFill>
            <a:prstDash val="solid"/>
            <a:miter lim="800000"/>
            <a:headEnd type="none"/>
            <a:tailEnd type="triangle"/>
          </a:ln>
          <a:effectLst/>
        </p:spPr>
      </p:cxnSp>
      <p:sp>
        <p:nvSpPr>
          <p:cNvPr id="50" name="TextBox 49">
            <a:extLst>
              <a:ext uri="{FF2B5EF4-FFF2-40B4-BE49-F238E27FC236}">
                <a16:creationId xmlns:a16="http://schemas.microsoft.com/office/drawing/2014/main" id="{4DBD7274-7A46-4229-BFEA-BBB20548957B}"/>
              </a:ext>
            </a:extLst>
          </p:cNvPr>
          <p:cNvSpPr txBox="1"/>
          <p:nvPr/>
        </p:nvSpPr>
        <p:spPr>
          <a:xfrm>
            <a:off x="4631468" y="2896796"/>
            <a:ext cx="1401922"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b="1">
                <a:solidFill>
                  <a:srgbClr val="0078D7"/>
                </a:solidFill>
                <a:latin typeface="Segoe UI Semilight"/>
              </a:rPr>
              <a:t>Azure IoT Hub</a:t>
            </a:r>
          </a:p>
        </p:txBody>
      </p:sp>
      <p:pic>
        <p:nvPicPr>
          <p:cNvPr id="51" name="iot icon">
            <a:extLst>
              <a:ext uri="{FF2B5EF4-FFF2-40B4-BE49-F238E27FC236}">
                <a16:creationId xmlns:a16="http://schemas.microsoft.com/office/drawing/2014/main" id="{C795CE2B-7793-4BE5-9563-41FC5E35EFD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888327" y="3264314"/>
            <a:ext cx="888205" cy="888205"/>
          </a:xfrm>
          <a:prstGeom prst="rect">
            <a:avLst/>
          </a:prstGeom>
        </p:spPr>
      </p:pic>
      <p:grpSp>
        <p:nvGrpSpPr>
          <p:cNvPr id="53" name="Group 52">
            <a:extLst>
              <a:ext uri="{FF2B5EF4-FFF2-40B4-BE49-F238E27FC236}">
                <a16:creationId xmlns:a16="http://schemas.microsoft.com/office/drawing/2014/main" id="{D74043D9-2908-4B39-9B80-F812440E20BF}"/>
              </a:ext>
            </a:extLst>
          </p:cNvPr>
          <p:cNvGrpSpPr/>
          <p:nvPr/>
        </p:nvGrpSpPr>
        <p:grpSpPr>
          <a:xfrm>
            <a:off x="793604" y="3384808"/>
            <a:ext cx="1710002" cy="1291088"/>
            <a:chOff x="855248" y="3318741"/>
            <a:chExt cx="1433487" cy="1082313"/>
          </a:xfrm>
          <a:solidFill>
            <a:schemeClr val="bg1">
              <a:lumMod val="75000"/>
            </a:schemeClr>
          </a:solidFill>
        </p:grpSpPr>
        <p:sp>
          <p:nvSpPr>
            <p:cNvPr id="54" name="Freeform: Shape 53">
              <a:extLst>
                <a:ext uri="{FF2B5EF4-FFF2-40B4-BE49-F238E27FC236}">
                  <a16:creationId xmlns:a16="http://schemas.microsoft.com/office/drawing/2014/main" id="{53D677CD-A69C-44FE-89B3-760FB9EA3C17}"/>
                </a:ext>
              </a:extLst>
            </p:cNvPr>
            <p:cNvSpPr/>
            <p:nvPr/>
          </p:nvSpPr>
          <p:spPr bwMode="auto">
            <a:xfrm>
              <a:off x="855248" y="3318741"/>
              <a:ext cx="1433487" cy="1082313"/>
            </a:xfrm>
            <a:custGeom>
              <a:avLst/>
              <a:gdLst>
                <a:gd name="connsiteX0" fmla="*/ 544659 w 1433487"/>
                <a:gd name="connsiteY0" fmla="*/ 267893 h 1082313"/>
                <a:gd name="connsiteX1" fmla="*/ 1147636 w 1433487"/>
                <a:gd name="connsiteY1" fmla="*/ 267893 h 1082313"/>
                <a:gd name="connsiteX2" fmla="*/ 1192137 w 1433487"/>
                <a:gd name="connsiteY2" fmla="*/ 312394 h 1082313"/>
                <a:gd name="connsiteX3" fmla="*/ 1193508 w 1433487"/>
                <a:gd name="connsiteY3" fmla="*/ 519213 h 1082313"/>
                <a:gd name="connsiteX4" fmla="*/ 1261617 w 1433487"/>
                <a:gd name="connsiteY4" fmla="*/ 519213 h 1082313"/>
                <a:gd name="connsiteX5" fmla="*/ 1261617 w 1433487"/>
                <a:gd name="connsiteY5" fmla="*/ 428361 h 1082313"/>
                <a:gd name="connsiteX6" fmla="*/ 1301986 w 1433487"/>
                <a:gd name="connsiteY6" fmla="*/ 387992 h 1082313"/>
                <a:gd name="connsiteX7" fmla="*/ 1393118 w 1433487"/>
                <a:gd name="connsiteY7" fmla="*/ 387992 h 1082313"/>
                <a:gd name="connsiteX8" fmla="*/ 1433487 w 1433487"/>
                <a:gd name="connsiteY8" fmla="*/ 428361 h 1082313"/>
                <a:gd name="connsiteX9" fmla="*/ 1433487 w 1433487"/>
                <a:gd name="connsiteY9" fmla="*/ 874416 h 1082313"/>
                <a:gd name="connsiteX10" fmla="*/ 1393118 w 1433487"/>
                <a:gd name="connsiteY10" fmla="*/ 914785 h 1082313"/>
                <a:gd name="connsiteX11" fmla="*/ 1301986 w 1433487"/>
                <a:gd name="connsiteY11" fmla="*/ 914785 h 1082313"/>
                <a:gd name="connsiteX12" fmla="*/ 1261617 w 1433487"/>
                <a:gd name="connsiteY12" fmla="*/ 874416 h 1082313"/>
                <a:gd name="connsiteX13" fmla="*/ 1261617 w 1433487"/>
                <a:gd name="connsiteY13" fmla="*/ 782646 h 1082313"/>
                <a:gd name="connsiteX14" fmla="*/ 1195254 w 1433487"/>
                <a:gd name="connsiteY14" fmla="*/ 782646 h 1082313"/>
                <a:gd name="connsiteX15" fmla="*/ 1195661 w 1433487"/>
                <a:gd name="connsiteY15" fmla="*/ 844006 h 1082313"/>
                <a:gd name="connsiteX16" fmla="*/ 976737 w 1433487"/>
                <a:gd name="connsiteY16" fmla="*/ 1082313 h 1082313"/>
                <a:gd name="connsiteX17" fmla="*/ 544659 w 1433487"/>
                <a:gd name="connsiteY17" fmla="*/ 1082310 h 1082313"/>
                <a:gd name="connsiteX18" fmla="*/ 403750 w 1433487"/>
                <a:gd name="connsiteY18" fmla="*/ 927118 h 1082313"/>
                <a:gd name="connsiteX19" fmla="*/ 271328 w 1433487"/>
                <a:gd name="connsiteY19" fmla="*/ 927118 h 1082313"/>
                <a:gd name="connsiteX20" fmla="*/ 223170 w 1433487"/>
                <a:gd name="connsiteY20" fmla="*/ 878960 h 1082313"/>
                <a:gd name="connsiteX21" fmla="*/ 223170 w 1433487"/>
                <a:gd name="connsiteY21" fmla="*/ 782646 h 1082313"/>
                <a:gd name="connsiteX22" fmla="*/ 148127 w 1433487"/>
                <a:gd name="connsiteY22" fmla="*/ 782646 h 1082313"/>
                <a:gd name="connsiteX23" fmla="*/ 148127 w 1433487"/>
                <a:gd name="connsiteY23" fmla="*/ 858131 h 1082313"/>
                <a:gd name="connsiteX24" fmla="*/ 113335 w 1433487"/>
                <a:gd name="connsiteY24" fmla="*/ 892923 h 1082313"/>
                <a:gd name="connsiteX25" fmla="*/ 34792 w 1433487"/>
                <a:gd name="connsiteY25" fmla="*/ 892923 h 1082313"/>
                <a:gd name="connsiteX26" fmla="*/ 0 w 1433487"/>
                <a:gd name="connsiteY26" fmla="*/ 858131 h 1082313"/>
                <a:gd name="connsiteX27" fmla="*/ 0 w 1433487"/>
                <a:gd name="connsiteY27" fmla="*/ 504871 h 1082313"/>
                <a:gd name="connsiteX28" fmla="*/ 34792 w 1433487"/>
                <a:gd name="connsiteY28" fmla="*/ 470079 h 1082313"/>
                <a:gd name="connsiteX29" fmla="*/ 113335 w 1433487"/>
                <a:gd name="connsiteY29" fmla="*/ 470079 h 1082313"/>
                <a:gd name="connsiteX30" fmla="*/ 148127 w 1433487"/>
                <a:gd name="connsiteY30" fmla="*/ 504871 h 1082313"/>
                <a:gd name="connsiteX31" fmla="*/ 148127 w 1433487"/>
                <a:gd name="connsiteY31" fmla="*/ 578272 h 1082313"/>
                <a:gd name="connsiteX32" fmla="*/ 223170 w 1433487"/>
                <a:gd name="connsiteY32" fmla="*/ 578272 h 1082313"/>
                <a:gd name="connsiteX33" fmla="*/ 223170 w 1433487"/>
                <a:gd name="connsiteY33" fmla="*/ 484444 h 1082313"/>
                <a:gd name="connsiteX34" fmla="*/ 271328 w 1433487"/>
                <a:gd name="connsiteY34" fmla="*/ 436286 h 1082313"/>
                <a:gd name="connsiteX35" fmla="*/ 394443 w 1433487"/>
                <a:gd name="connsiteY35" fmla="*/ 436286 h 1082313"/>
                <a:gd name="connsiteX36" fmla="*/ 591017 w 1433487"/>
                <a:gd name="connsiteY36" fmla="*/ 0 h 1082313"/>
                <a:gd name="connsiteX37" fmla="*/ 941057 w 1433487"/>
                <a:gd name="connsiteY37" fmla="*/ 0 h 1082313"/>
                <a:gd name="connsiteX38" fmla="*/ 977459 w 1433487"/>
                <a:gd name="connsiteY38" fmla="*/ 36402 h 1082313"/>
                <a:gd name="connsiteX39" fmla="*/ 977459 w 1433487"/>
                <a:gd name="connsiteY39" fmla="*/ 118581 h 1082313"/>
                <a:gd name="connsiteX40" fmla="*/ 941057 w 1433487"/>
                <a:gd name="connsiteY40" fmla="*/ 154983 h 1082313"/>
                <a:gd name="connsiteX41" fmla="*/ 857040 w 1433487"/>
                <a:gd name="connsiteY41" fmla="*/ 154983 h 1082313"/>
                <a:gd name="connsiteX42" fmla="*/ 857040 w 1433487"/>
                <a:gd name="connsiteY42" fmla="*/ 217814 h 1082313"/>
                <a:gd name="connsiteX43" fmla="*/ 675033 w 1433487"/>
                <a:gd name="connsiteY43" fmla="*/ 217814 h 1082313"/>
                <a:gd name="connsiteX44" fmla="*/ 675033 w 1433487"/>
                <a:gd name="connsiteY44" fmla="*/ 154983 h 1082313"/>
                <a:gd name="connsiteX45" fmla="*/ 591017 w 1433487"/>
                <a:gd name="connsiteY45" fmla="*/ 154983 h 1082313"/>
                <a:gd name="connsiteX46" fmla="*/ 554615 w 1433487"/>
                <a:gd name="connsiteY46" fmla="*/ 118581 h 1082313"/>
                <a:gd name="connsiteX47" fmla="*/ 554615 w 1433487"/>
                <a:gd name="connsiteY47" fmla="*/ 36402 h 1082313"/>
                <a:gd name="connsiteX48" fmla="*/ 591017 w 1433487"/>
                <a:gd name="connsiteY48" fmla="*/ 0 h 108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33487" h="1082313">
                  <a:moveTo>
                    <a:pt x="544659" y="267893"/>
                  </a:moveTo>
                  <a:lnTo>
                    <a:pt x="1147636" y="267893"/>
                  </a:lnTo>
                  <a:cubicBezTo>
                    <a:pt x="1172213" y="267893"/>
                    <a:pt x="1192137" y="287817"/>
                    <a:pt x="1192137" y="312394"/>
                  </a:cubicBezTo>
                  <a:lnTo>
                    <a:pt x="1193508" y="519213"/>
                  </a:lnTo>
                  <a:lnTo>
                    <a:pt x="1261617" y="519213"/>
                  </a:lnTo>
                  <a:lnTo>
                    <a:pt x="1261617" y="428361"/>
                  </a:lnTo>
                  <a:cubicBezTo>
                    <a:pt x="1261617" y="406066"/>
                    <a:pt x="1279691" y="387992"/>
                    <a:pt x="1301986" y="387992"/>
                  </a:cubicBezTo>
                  <a:lnTo>
                    <a:pt x="1393118" y="387992"/>
                  </a:lnTo>
                  <a:cubicBezTo>
                    <a:pt x="1415413" y="387992"/>
                    <a:pt x="1433487" y="406066"/>
                    <a:pt x="1433487" y="428361"/>
                  </a:cubicBezTo>
                  <a:lnTo>
                    <a:pt x="1433487" y="874416"/>
                  </a:lnTo>
                  <a:cubicBezTo>
                    <a:pt x="1433487" y="896711"/>
                    <a:pt x="1415413" y="914785"/>
                    <a:pt x="1393118" y="914785"/>
                  </a:cubicBezTo>
                  <a:lnTo>
                    <a:pt x="1301986" y="914785"/>
                  </a:lnTo>
                  <a:cubicBezTo>
                    <a:pt x="1279691" y="914785"/>
                    <a:pt x="1261617" y="896711"/>
                    <a:pt x="1261617" y="874416"/>
                  </a:cubicBezTo>
                  <a:lnTo>
                    <a:pt x="1261617" y="782646"/>
                  </a:lnTo>
                  <a:lnTo>
                    <a:pt x="1195254" y="782646"/>
                  </a:lnTo>
                  <a:lnTo>
                    <a:pt x="1195661" y="844006"/>
                  </a:lnTo>
                  <a:cubicBezTo>
                    <a:pt x="1195661" y="868583"/>
                    <a:pt x="1001314" y="1082313"/>
                    <a:pt x="976737" y="1082313"/>
                  </a:cubicBezTo>
                  <a:lnTo>
                    <a:pt x="544659" y="1082310"/>
                  </a:lnTo>
                  <a:lnTo>
                    <a:pt x="403750" y="927118"/>
                  </a:lnTo>
                  <a:lnTo>
                    <a:pt x="271328" y="927118"/>
                  </a:lnTo>
                  <a:cubicBezTo>
                    <a:pt x="244731" y="927118"/>
                    <a:pt x="223170" y="905557"/>
                    <a:pt x="223170" y="878960"/>
                  </a:cubicBezTo>
                  <a:lnTo>
                    <a:pt x="223170" y="782646"/>
                  </a:lnTo>
                  <a:lnTo>
                    <a:pt x="148127" y="782646"/>
                  </a:lnTo>
                  <a:lnTo>
                    <a:pt x="148127" y="858131"/>
                  </a:lnTo>
                  <a:cubicBezTo>
                    <a:pt x="148127" y="877346"/>
                    <a:pt x="132550" y="892923"/>
                    <a:pt x="113335" y="892923"/>
                  </a:cubicBezTo>
                  <a:lnTo>
                    <a:pt x="34792" y="892923"/>
                  </a:lnTo>
                  <a:cubicBezTo>
                    <a:pt x="15577" y="892923"/>
                    <a:pt x="0" y="877346"/>
                    <a:pt x="0" y="858131"/>
                  </a:cubicBezTo>
                  <a:lnTo>
                    <a:pt x="0" y="504871"/>
                  </a:lnTo>
                  <a:cubicBezTo>
                    <a:pt x="0" y="485656"/>
                    <a:pt x="15577" y="470079"/>
                    <a:pt x="34792" y="470079"/>
                  </a:cubicBezTo>
                  <a:lnTo>
                    <a:pt x="113335" y="470079"/>
                  </a:lnTo>
                  <a:cubicBezTo>
                    <a:pt x="132550" y="470079"/>
                    <a:pt x="148127" y="485656"/>
                    <a:pt x="148127" y="504871"/>
                  </a:cubicBezTo>
                  <a:lnTo>
                    <a:pt x="148127" y="578272"/>
                  </a:lnTo>
                  <a:lnTo>
                    <a:pt x="223170" y="578272"/>
                  </a:lnTo>
                  <a:lnTo>
                    <a:pt x="223170" y="484444"/>
                  </a:lnTo>
                  <a:cubicBezTo>
                    <a:pt x="223170" y="457847"/>
                    <a:pt x="244731" y="436286"/>
                    <a:pt x="271328" y="436286"/>
                  </a:cubicBezTo>
                  <a:lnTo>
                    <a:pt x="394443" y="436286"/>
                  </a:lnTo>
                  <a:close/>
                  <a:moveTo>
                    <a:pt x="591017" y="0"/>
                  </a:moveTo>
                  <a:lnTo>
                    <a:pt x="941057" y="0"/>
                  </a:lnTo>
                  <a:cubicBezTo>
                    <a:pt x="961161" y="0"/>
                    <a:pt x="977459" y="16298"/>
                    <a:pt x="977459" y="36402"/>
                  </a:cubicBezTo>
                  <a:lnTo>
                    <a:pt x="977459" y="118581"/>
                  </a:lnTo>
                  <a:cubicBezTo>
                    <a:pt x="977459" y="138685"/>
                    <a:pt x="961161" y="154983"/>
                    <a:pt x="941057" y="154983"/>
                  </a:cubicBezTo>
                  <a:lnTo>
                    <a:pt x="857040" y="154983"/>
                  </a:lnTo>
                  <a:lnTo>
                    <a:pt x="857040" y="217814"/>
                  </a:lnTo>
                  <a:lnTo>
                    <a:pt x="675033" y="217814"/>
                  </a:lnTo>
                  <a:lnTo>
                    <a:pt x="675033" y="154983"/>
                  </a:lnTo>
                  <a:lnTo>
                    <a:pt x="591017" y="154983"/>
                  </a:lnTo>
                  <a:cubicBezTo>
                    <a:pt x="570913" y="154983"/>
                    <a:pt x="554615" y="138685"/>
                    <a:pt x="554615" y="118581"/>
                  </a:cubicBezTo>
                  <a:lnTo>
                    <a:pt x="554615" y="36402"/>
                  </a:lnTo>
                  <a:cubicBezTo>
                    <a:pt x="554615" y="16298"/>
                    <a:pt x="570913" y="0"/>
                    <a:pt x="59101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8A4025E8-B6EB-4ACF-89EB-DF930903CF50}"/>
                </a:ext>
              </a:extLst>
            </p:cNvPr>
            <p:cNvGrpSpPr/>
            <p:nvPr/>
          </p:nvGrpSpPr>
          <p:grpSpPr>
            <a:xfrm>
              <a:off x="1505717" y="3722335"/>
              <a:ext cx="286131" cy="576750"/>
              <a:chOff x="3835983" y="1692682"/>
              <a:chExt cx="453062" cy="913235"/>
            </a:xfrm>
            <a:grpFill/>
          </p:grpSpPr>
          <p:sp>
            <p:nvSpPr>
              <p:cNvPr id="56" name="Freeform 864">
                <a:extLst>
                  <a:ext uri="{FF2B5EF4-FFF2-40B4-BE49-F238E27FC236}">
                    <a16:creationId xmlns:a16="http://schemas.microsoft.com/office/drawing/2014/main" id="{931D9AFE-3877-401F-AA47-5109517FECB8}"/>
                  </a:ext>
                </a:extLst>
              </p:cNvPr>
              <p:cNvSpPr>
                <a:spLocks noChangeAspect="1"/>
              </p:cNvSpPr>
              <p:nvPr/>
            </p:nvSpPr>
            <p:spPr bwMode="auto">
              <a:xfrm>
                <a:off x="3835983" y="1692682"/>
                <a:ext cx="452338" cy="913235"/>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prstClr val="black"/>
                  </a:solidFill>
                  <a:latin typeface="Segoe UI Semilight"/>
                </a:endParaRPr>
              </a:p>
            </p:txBody>
          </p:sp>
          <p:sp>
            <p:nvSpPr>
              <p:cNvPr id="58" name="Freeform 864">
                <a:extLst>
                  <a:ext uri="{FF2B5EF4-FFF2-40B4-BE49-F238E27FC236}">
                    <a16:creationId xmlns:a16="http://schemas.microsoft.com/office/drawing/2014/main" id="{1239C983-0405-419D-872F-2B56667BDF45}"/>
                  </a:ext>
                </a:extLst>
              </p:cNvPr>
              <p:cNvSpPr>
                <a:spLocks noChangeAspect="1"/>
              </p:cNvSpPr>
              <p:nvPr/>
            </p:nvSpPr>
            <p:spPr bwMode="auto">
              <a:xfrm>
                <a:off x="3953727" y="1692682"/>
                <a:ext cx="335318" cy="913235"/>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 name="connsiteX0" fmla="*/ 4669 w 7413"/>
                  <a:gd name="connsiteY0" fmla="*/ 0 h 10000"/>
                  <a:gd name="connsiteX1" fmla="*/ 2870 w 7413"/>
                  <a:gd name="connsiteY1" fmla="*/ 4000 h 10000"/>
                  <a:gd name="connsiteX2" fmla="*/ 7413 w 7413"/>
                  <a:gd name="connsiteY2" fmla="*/ 4000 h 10000"/>
                  <a:gd name="connsiteX3" fmla="*/ 0 w 7413"/>
                  <a:gd name="connsiteY3" fmla="*/ 10000 h 10000"/>
                  <a:gd name="connsiteX4" fmla="*/ 2019 w 7413"/>
                  <a:gd name="connsiteY4" fmla="*/ 5375 h 10000"/>
                  <a:gd name="connsiteX5" fmla="*/ 1327 w 7413"/>
                  <a:gd name="connsiteY5" fmla="*/ 4188 h 10000"/>
                  <a:gd name="connsiteX6" fmla="*/ 4669 w 7413"/>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790 w 10000"/>
                  <a:gd name="connsiteY5" fmla="*/ 4188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6923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512 w 10000"/>
                  <a:gd name="connsiteY5" fmla="*/ 4562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26 w 10000"/>
                  <a:gd name="connsiteY4" fmla="*/ 4570 h 10000"/>
                  <a:gd name="connsiteX5" fmla="*/ 1512 w 10000"/>
                  <a:gd name="connsiteY5" fmla="*/ 4562 h 10000"/>
                  <a:gd name="connsiteX6" fmla="*/ 6298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6298" y="0"/>
                    </a:moveTo>
                    <a:lnTo>
                      <a:pt x="3872" y="4000"/>
                    </a:lnTo>
                    <a:lnTo>
                      <a:pt x="10000" y="4000"/>
                    </a:lnTo>
                    <a:lnTo>
                      <a:pt x="0" y="10000"/>
                    </a:lnTo>
                    <a:lnTo>
                      <a:pt x="5626" y="4570"/>
                    </a:lnTo>
                    <a:lnTo>
                      <a:pt x="1512" y="4562"/>
                    </a:lnTo>
                    <a:lnTo>
                      <a:pt x="6298"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prstClr val="black"/>
                  </a:solidFill>
                  <a:latin typeface="Segoe UI Semilight"/>
                </a:endParaRPr>
              </a:p>
            </p:txBody>
          </p:sp>
        </p:grpSp>
      </p:grpSp>
      <p:pic>
        <p:nvPicPr>
          <p:cNvPr id="5" name="Picture 4">
            <a:extLst>
              <a:ext uri="{FF2B5EF4-FFF2-40B4-BE49-F238E27FC236}">
                <a16:creationId xmlns:a16="http://schemas.microsoft.com/office/drawing/2014/main" id="{A9F1608F-029B-45FB-A578-5DE85DA3A72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161984" y="3759716"/>
            <a:ext cx="1091236" cy="1014849"/>
          </a:xfrm>
          <a:prstGeom prst="rect">
            <a:avLst/>
          </a:prstGeom>
        </p:spPr>
      </p:pic>
    </p:spTree>
    <p:custDataLst>
      <p:tags r:id="rId1"/>
    </p:custDataLst>
    <p:extLst>
      <p:ext uri="{BB962C8B-B14F-4D97-AF65-F5344CB8AC3E}">
        <p14:creationId xmlns:p14="http://schemas.microsoft.com/office/powerpoint/2010/main" val="1667051265"/>
      </p:ext>
    </p:extLst>
  </p:cSld>
  <p:clrMapOvr>
    <a:masterClrMapping/>
  </p:clrMapOvr>
  <mc:AlternateContent xmlns:mc="http://schemas.openxmlformats.org/markup-compatibility/2006" xmlns:p14="http://schemas.microsoft.com/office/powerpoint/2010/main">
    <mc:Choice Requires="p14">
      <p:transition spd="med" p14:dur="700" advTm="1201">
        <p:fade/>
      </p:transition>
    </mc:Choice>
    <mc:Fallback xmlns="">
      <p:transition spd="med" advTm="12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left)">
                                      <p:cBhvr>
                                        <p:cTn id="7" dur="10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wipe(left)">
                                      <p:cBhvr>
                                        <p:cTn id="12" dur="5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8"/>
                                        </p:tgtEl>
                                        <p:attrNameLst>
                                          <p:attrName>style.visibility</p:attrName>
                                        </p:attrNameLst>
                                      </p:cBhvr>
                                      <p:to>
                                        <p:strVal val="visible"/>
                                      </p:to>
                                    </p:set>
                                    <p:animEffect transition="in" filter="wipe(right)">
                                      <p:cBhvr>
                                        <p:cTn id="17" dur="1000"/>
                                        <p:tgtEl>
                                          <p:spTgt spid="16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35" presetClass="path" presetSubtype="0" accel="50000" decel="50000" fill="hold" nodeType="withEffect">
                                  <p:stCondLst>
                                    <p:cond delay="250"/>
                                  </p:stCondLst>
                                  <p:childTnLst>
                                    <p:animMotion origin="layout" path="M 8.33333E-7 -1.48148E-6 L -0.57409 -1.48148E-6 " pathEditMode="relative" rAng="0" ptsTypes="AA">
                                      <p:cBhvr>
                                        <p:cTn id="27" dur="750" fill="hold"/>
                                        <p:tgtEl>
                                          <p:spTgt spid="29"/>
                                        </p:tgtEl>
                                        <p:attrNameLst>
                                          <p:attrName>ppt_x</p:attrName>
                                          <p:attrName>ppt_y</p:attrName>
                                        </p:attrNameLst>
                                      </p:cBhvr>
                                      <p:rCtr x="-28711" y="0"/>
                                    </p:animMotion>
                                  </p:childTnLst>
                                </p:cTn>
                              </p:par>
                              <p:par>
                                <p:cTn id="28" presetID="6" presetClass="emph" presetSubtype="0" decel="100000" fill="hold" nodeType="withEffect">
                                  <p:stCondLst>
                                    <p:cond delay="500"/>
                                  </p:stCondLst>
                                  <p:childTnLst>
                                    <p:animScale>
                                      <p:cBhvr>
                                        <p:cTn id="29" dur="750" fill="hold"/>
                                        <p:tgtEl>
                                          <p:spTgt spid="53"/>
                                        </p:tgtEl>
                                      </p:cBhvr>
                                      <p:by x="70000" y="70000"/>
                                    </p:animScale>
                                  </p:childTnLst>
                                </p:cTn>
                              </p:par>
                              <p:par>
                                <p:cTn id="30" presetID="64" presetClass="path" presetSubtype="0" decel="100000" fill="hold" nodeType="withEffect">
                                  <p:stCondLst>
                                    <p:cond delay="500"/>
                                  </p:stCondLst>
                                  <p:childTnLst>
                                    <p:animMotion origin="layout" path="M -2.08333E-6 2.59259E-6 L -2.08333E-6 -0.07616 " pathEditMode="relative" rAng="0" ptsTypes="AA">
                                      <p:cBhvr>
                                        <p:cTn id="31" dur="750" fill="hold"/>
                                        <p:tgtEl>
                                          <p:spTgt spid="53"/>
                                        </p:tgtEl>
                                        <p:attrNameLst>
                                          <p:attrName>ppt_x</p:attrName>
                                          <p:attrName>ppt_y</p:attrName>
                                        </p:attrNameLst>
                                      </p:cBhvr>
                                      <p:rCtr x="0" y="-3819"/>
                                    </p:animMotion>
                                  </p:childTnLst>
                                </p:cTn>
                              </p:par>
                              <p:par>
                                <p:cTn id="32" presetID="22" presetClass="entr" presetSubtype="8" fill="hold" nodeType="withEffect">
                                  <p:stCondLst>
                                    <p:cond delay="75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nodeType="withEffect">
                                  <p:stCondLst>
                                    <p:cond delay="100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par>
                                <p:cTn id="38" presetID="22" presetClass="entr" presetSubtype="2" fill="hold" nodeType="withEffect">
                                  <p:stCondLst>
                                    <p:cond delay="1250"/>
                                  </p:stCondLst>
                                  <p:childTnLst>
                                    <p:set>
                                      <p:cBhvr>
                                        <p:cTn id="39" dur="1" fill="hold">
                                          <p:stCondLst>
                                            <p:cond delay="0"/>
                                          </p:stCondLst>
                                        </p:cTn>
                                        <p:tgtEl>
                                          <p:spTgt spid="47"/>
                                        </p:tgtEl>
                                        <p:attrNameLst>
                                          <p:attrName>style.visibility</p:attrName>
                                        </p:attrNameLst>
                                      </p:cBhvr>
                                      <p:to>
                                        <p:strVal val="visible"/>
                                      </p:to>
                                    </p:set>
                                    <p:animEffect transition="in" filter="wipe(right)">
                                      <p:cBhvr>
                                        <p:cTn id="4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a:extLst>
              <a:ext uri="{FF2B5EF4-FFF2-40B4-BE49-F238E27FC236}">
                <a16:creationId xmlns:a16="http://schemas.microsoft.com/office/drawing/2014/main" id="{42906C45-E053-4FAA-B424-DB922BBB5A00}"/>
              </a:ext>
            </a:extLst>
          </p:cNvPr>
          <p:cNvSpPr>
            <a:spLocks noChangeAspect="1"/>
          </p:cNvSpPr>
          <p:nvPr/>
        </p:nvSpPr>
        <p:spPr bwMode="black">
          <a:xfrm>
            <a:off x="4481199" y="920223"/>
            <a:ext cx="9069006" cy="522683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8D4">
              <a:alpha val="85000"/>
            </a:srgbClr>
          </a:solidFill>
          <a:ln w="222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defTabSz="932293" fontAlgn="base">
              <a:spcBef>
                <a:spcPct val="0"/>
              </a:spcBef>
              <a:spcAft>
                <a:spcPct val="0"/>
              </a:spcAft>
              <a:defRPr/>
            </a:pPr>
            <a:endParaRPr lang="en-US" sz="2000" kern="0">
              <a:solidFill>
                <a:srgbClr val="353535"/>
              </a:solidFill>
              <a:latin typeface="Segoe UI Semilight"/>
            </a:endParaRPr>
          </a:p>
        </p:txBody>
      </p:sp>
      <p:sp>
        <p:nvSpPr>
          <p:cNvPr id="7" name="Isosceles Triangle 6">
            <a:extLst>
              <a:ext uri="{FF2B5EF4-FFF2-40B4-BE49-F238E27FC236}">
                <a16:creationId xmlns:a16="http://schemas.microsoft.com/office/drawing/2014/main" id="{9B862E88-2694-4F6B-95DB-68C9ABFDED93}"/>
              </a:ext>
            </a:extLst>
          </p:cNvPr>
          <p:cNvSpPr/>
          <p:nvPr/>
        </p:nvSpPr>
        <p:spPr>
          <a:xfrm rot="5400000">
            <a:off x="584757" y="4160131"/>
            <a:ext cx="426556" cy="406717"/>
          </a:xfrm>
          <a:prstGeom prst="triangle">
            <a:avLst/>
          </a:prstGeom>
          <a:solidFill>
            <a:schemeClr val="bg1">
              <a:lumMod val="95000"/>
            </a:schemeClr>
          </a:solidFill>
          <a:ln w="3492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384">
              <a:defRPr/>
            </a:pPr>
            <a:endParaRPr lang="en-US">
              <a:solidFill>
                <a:srgbClr val="FFFFFF"/>
              </a:solidFill>
              <a:latin typeface="Segoe UI"/>
            </a:endParaRPr>
          </a:p>
        </p:txBody>
      </p:sp>
      <p:sp>
        <p:nvSpPr>
          <p:cNvPr id="2" name="Title 1"/>
          <p:cNvSpPr>
            <a:spLocks noGrp="1"/>
          </p:cNvSpPr>
          <p:nvPr>
            <p:ph type="title"/>
          </p:nvPr>
        </p:nvSpPr>
        <p:spPr>
          <a:xfrm>
            <a:off x="436669" y="350474"/>
            <a:ext cx="11884506" cy="917314"/>
          </a:xfrm>
        </p:spPr>
        <p:txBody>
          <a:bodyPr>
            <a:normAutofit/>
          </a:bodyPr>
          <a:lstStyle/>
          <a:p>
            <a:r>
              <a:rPr lang="en-US"/>
              <a:t>Edge intelligence enabled with Azure IoT Edge</a:t>
            </a:r>
          </a:p>
        </p:txBody>
      </p:sp>
      <p:sp>
        <p:nvSpPr>
          <p:cNvPr id="84" name="Trapezoid 83"/>
          <p:cNvSpPr/>
          <p:nvPr/>
        </p:nvSpPr>
        <p:spPr bwMode="auto">
          <a:xfrm>
            <a:off x="5865968" y="-3108729"/>
            <a:ext cx="746036" cy="351387"/>
          </a:xfrm>
          <a:prstGeom prst="trapezoi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CA862D8F-6848-44EA-935F-5E5529FC89B6}"/>
              </a:ext>
            </a:extLst>
          </p:cNvPr>
          <p:cNvCxnSpPr>
            <a:cxnSpLocks/>
          </p:cNvCxnSpPr>
          <p:nvPr/>
        </p:nvCxnSpPr>
        <p:spPr>
          <a:xfrm flipV="1">
            <a:off x="4122412" y="2700189"/>
            <a:ext cx="2382045" cy="1898525"/>
          </a:xfrm>
          <a:prstGeom prst="straightConnector1">
            <a:avLst/>
          </a:prstGeom>
          <a:ln w="349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D650BD8C-39BE-4DAC-9AB7-46CECAF84534}"/>
              </a:ext>
            </a:extLst>
          </p:cNvPr>
          <p:cNvCxnSpPr>
            <a:cxnSpLocks/>
          </p:cNvCxnSpPr>
          <p:nvPr/>
        </p:nvCxnSpPr>
        <p:spPr>
          <a:xfrm>
            <a:off x="4087460" y="4363490"/>
            <a:ext cx="1614197" cy="0"/>
          </a:xfrm>
          <a:prstGeom prst="straightConnector1">
            <a:avLst/>
          </a:prstGeom>
          <a:ln w="3492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3">
            <a:extLst>
              <a:ext uri="{FF2B5EF4-FFF2-40B4-BE49-F238E27FC236}">
                <a16:creationId xmlns:a16="http://schemas.microsoft.com/office/drawing/2014/main" id="{2C485C4C-B3B1-43D4-8814-B9B252AD6ED0}"/>
              </a:ext>
            </a:extLst>
          </p:cNvPr>
          <p:cNvSpPr/>
          <p:nvPr/>
        </p:nvSpPr>
        <p:spPr bwMode="auto">
          <a:xfrm>
            <a:off x="5788443" y="3691603"/>
            <a:ext cx="1458695" cy="2376766"/>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Azure </a:t>
            </a:r>
          </a:p>
          <a:p>
            <a:pPr defTabSz="932114" fontAlgn="base">
              <a:spcBef>
                <a:spcPct val="0"/>
              </a:spcBef>
              <a:spcAft>
                <a:spcPct val="0"/>
              </a:spcAft>
              <a:defRPr/>
            </a:pPr>
            <a:r>
              <a:rPr lang="en-US" sz="1632">
                <a:solidFill>
                  <a:srgbClr val="353535"/>
                </a:solidFill>
                <a:latin typeface="Segoe UI Semilight"/>
              </a:rPr>
              <a:t>IoT Hub</a:t>
            </a:r>
          </a:p>
        </p:txBody>
      </p:sp>
      <p:sp>
        <p:nvSpPr>
          <p:cNvPr id="30" name="Rectangle: Rounded Corners 23">
            <a:extLst>
              <a:ext uri="{FF2B5EF4-FFF2-40B4-BE49-F238E27FC236}">
                <a16:creationId xmlns:a16="http://schemas.microsoft.com/office/drawing/2014/main" id="{2C485C4C-B3B1-43D4-8814-B9B252AD6ED0}"/>
              </a:ext>
            </a:extLst>
          </p:cNvPr>
          <p:cNvSpPr/>
          <p:nvPr/>
        </p:nvSpPr>
        <p:spPr bwMode="auto">
          <a:xfrm>
            <a:off x="7550216" y="3697535"/>
            <a:ext cx="1251947" cy="2376766"/>
          </a:xfrm>
          <a:prstGeom prst="roundRect">
            <a:avLst/>
          </a:prstGeom>
          <a:solidFill>
            <a:srgbClr val="D0EBB3"/>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Custom</a:t>
            </a:r>
          </a:p>
          <a:p>
            <a:pPr defTabSz="932114" fontAlgn="base">
              <a:spcBef>
                <a:spcPct val="0"/>
              </a:spcBef>
              <a:spcAft>
                <a:spcPct val="0"/>
              </a:spcAft>
              <a:defRPr/>
            </a:pPr>
            <a:r>
              <a:rPr lang="en-US" sz="1632">
                <a:solidFill>
                  <a:srgbClr val="353535"/>
                </a:solidFill>
                <a:latin typeface="Segoe UI Semilight"/>
              </a:rPr>
              <a:t>Code</a:t>
            </a:r>
          </a:p>
          <a:p>
            <a:pPr defTabSz="932114" fontAlgn="base">
              <a:spcBef>
                <a:spcPct val="0"/>
              </a:spcBef>
              <a:spcAft>
                <a:spcPct val="0"/>
              </a:spcAft>
              <a:defRPr/>
            </a:pPr>
            <a:r>
              <a:rPr lang="en-US" sz="1632">
                <a:solidFill>
                  <a:srgbClr val="353535"/>
                </a:solidFill>
                <a:latin typeface="Segoe UI Semilight"/>
              </a:rPr>
              <a:t>(data transform)</a:t>
            </a:r>
          </a:p>
        </p:txBody>
      </p:sp>
      <p:sp>
        <p:nvSpPr>
          <p:cNvPr id="31" name="IoT">
            <a:extLst>
              <a:ext uri="{FF2B5EF4-FFF2-40B4-BE49-F238E27FC236}">
                <a16:creationId xmlns:a16="http://schemas.microsoft.com/office/drawing/2014/main" id="{4AD0FF25-24E5-4317-A13B-210D76142BD9}"/>
              </a:ext>
            </a:extLst>
          </p:cNvPr>
          <p:cNvSpPr>
            <a:spLocks noChangeAspect="1"/>
          </p:cNvSpPr>
          <p:nvPr/>
        </p:nvSpPr>
        <p:spPr>
          <a:xfrm rot="10800000">
            <a:off x="5943852" y="4856955"/>
            <a:ext cx="520891" cy="428689"/>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rgbClr val="0070C0"/>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sz="612">
              <a:solidFill>
                <a:srgbClr val="FFFFFF"/>
              </a:solidFill>
              <a:latin typeface="Segoe UI"/>
            </a:endParaRPr>
          </a:p>
        </p:txBody>
      </p:sp>
      <p:sp>
        <p:nvSpPr>
          <p:cNvPr id="19" name="Rectangle: Rounded Corners 23">
            <a:extLst>
              <a:ext uri="{FF2B5EF4-FFF2-40B4-BE49-F238E27FC236}">
                <a16:creationId xmlns:a16="http://schemas.microsoft.com/office/drawing/2014/main" id="{C1CBD44F-9660-4B5B-8E8C-9BB098651333}"/>
              </a:ext>
            </a:extLst>
          </p:cNvPr>
          <p:cNvSpPr/>
          <p:nvPr/>
        </p:nvSpPr>
        <p:spPr bwMode="auto">
          <a:xfrm>
            <a:off x="2440957" y="3893943"/>
            <a:ext cx="1530995" cy="2410704"/>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632">
              <a:solidFill>
                <a:srgbClr val="353535"/>
              </a:solidFill>
              <a:latin typeface="Segoe UI Semilight"/>
            </a:endParaRPr>
          </a:p>
        </p:txBody>
      </p:sp>
      <p:sp>
        <p:nvSpPr>
          <p:cNvPr id="22" name="Rectangle: Rounded Corners 23">
            <a:extLst>
              <a:ext uri="{FF2B5EF4-FFF2-40B4-BE49-F238E27FC236}">
                <a16:creationId xmlns:a16="http://schemas.microsoft.com/office/drawing/2014/main" id="{1C9E8F44-BBFD-4716-8787-2A047CE57CCC}"/>
              </a:ext>
            </a:extLst>
          </p:cNvPr>
          <p:cNvSpPr/>
          <p:nvPr/>
        </p:nvSpPr>
        <p:spPr bwMode="auto">
          <a:xfrm>
            <a:off x="6648676" y="2084506"/>
            <a:ext cx="5202643" cy="1296966"/>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Container Registry</a:t>
            </a:r>
          </a:p>
        </p:txBody>
      </p:sp>
      <p:sp>
        <p:nvSpPr>
          <p:cNvPr id="36" name="Rectangle: Rounded Corners 23">
            <a:extLst>
              <a:ext uri="{FF2B5EF4-FFF2-40B4-BE49-F238E27FC236}">
                <a16:creationId xmlns:a16="http://schemas.microsoft.com/office/drawing/2014/main" id="{E6E46B85-FD5A-4FF0-93FF-3FA92D3D27AC}"/>
              </a:ext>
            </a:extLst>
          </p:cNvPr>
          <p:cNvSpPr/>
          <p:nvPr/>
        </p:nvSpPr>
        <p:spPr bwMode="auto">
          <a:xfrm>
            <a:off x="8031262" y="2581414"/>
            <a:ext cx="289857" cy="237552"/>
          </a:xfrm>
          <a:prstGeom prst="roundRect">
            <a:avLst/>
          </a:prstGeom>
          <a:solidFill>
            <a:srgbClr val="D0EBB3"/>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020">
              <a:solidFill>
                <a:srgbClr val="E3008C">
                  <a:lumMod val="60000"/>
                  <a:lumOff val="40000"/>
                </a:srgbClr>
              </a:solidFill>
              <a:latin typeface="Segoe UI Semilight"/>
            </a:endParaRPr>
          </a:p>
        </p:txBody>
      </p:sp>
      <p:sp>
        <p:nvSpPr>
          <p:cNvPr id="17" name="Rectangle: Rounded Corners 23">
            <a:extLst>
              <a:ext uri="{FF2B5EF4-FFF2-40B4-BE49-F238E27FC236}">
                <a16:creationId xmlns:a16="http://schemas.microsoft.com/office/drawing/2014/main" id="{28216572-60FE-462C-90C3-0828D9A71684}"/>
              </a:ext>
            </a:extLst>
          </p:cNvPr>
          <p:cNvSpPr/>
          <p:nvPr/>
        </p:nvSpPr>
        <p:spPr bwMode="auto">
          <a:xfrm>
            <a:off x="7839051" y="4129590"/>
            <a:ext cx="660034" cy="458266"/>
          </a:xfrm>
          <a:prstGeom prst="roundRect">
            <a:avLst/>
          </a:prstGeom>
          <a:solidFill>
            <a:srgbClr val="D0EBB3"/>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020">
                <a:solidFill>
                  <a:srgbClr val="000000"/>
                </a:solidFill>
                <a:latin typeface="Segoe UI Semilight"/>
              </a:rPr>
              <a:t>Container</a:t>
            </a:r>
          </a:p>
        </p:txBody>
      </p:sp>
      <p:sp>
        <p:nvSpPr>
          <p:cNvPr id="37" name="Rectangle: Rounded Corners 23">
            <a:extLst>
              <a:ext uri="{FF2B5EF4-FFF2-40B4-BE49-F238E27FC236}">
                <a16:creationId xmlns:a16="http://schemas.microsoft.com/office/drawing/2014/main" id="{2C59C4BC-4EDA-4C81-A29D-6044894599D1}"/>
              </a:ext>
            </a:extLst>
          </p:cNvPr>
          <p:cNvSpPr/>
          <p:nvPr/>
        </p:nvSpPr>
        <p:spPr bwMode="auto">
          <a:xfrm>
            <a:off x="9547736" y="2614213"/>
            <a:ext cx="289857" cy="237552"/>
          </a:xfrm>
          <a:prstGeom prst="roundRect">
            <a:avLst/>
          </a:prstGeom>
          <a:solidFill>
            <a:schemeClr val="accent3">
              <a:lumMod val="40000"/>
              <a:lumOff val="60000"/>
            </a:schemeClr>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020">
              <a:solidFill>
                <a:srgbClr val="E3008C">
                  <a:lumMod val="60000"/>
                  <a:lumOff val="40000"/>
                </a:srgbClr>
              </a:solidFill>
              <a:latin typeface="Segoe UI Semilight"/>
            </a:endParaRPr>
          </a:p>
        </p:txBody>
      </p:sp>
      <p:sp>
        <p:nvSpPr>
          <p:cNvPr id="32" name="Rectangle: Rounded Corners 23">
            <a:extLst>
              <a:ext uri="{FF2B5EF4-FFF2-40B4-BE49-F238E27FC236}">
                <a16:creationId xmlns:a16="http://schemas.microsoft.com/office/drawing/2014/main" id="{4E9DF0EC-FD27-4859-AE84-08E31C112541}"/>
              </a:ext>
            </a:extLst>
          </p:cNvPr>
          <p:cNvSpPr/>
          <p:nvPr/>
        </p:nvSpPr>
        <p:spPr bwMode="auto">
          <a:xfrm>
            <a:off x="899197" y="4008829"/>
            <a:ext cx="1176037" cy="709324"/>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Video Camera</a:t>
            </a:r>
          </a:p>
        </p:txBody>
      </p:sp>
      <p:cxnSp>
        <p:nvCxnSpPr>
          <p:cNvPr id="33" name="Straight Arrow Connector 32">
            <a:extLst>
              <a:ext uri="{FF2B5EF4-FFF2-40B4-BE49-F238E27FC236}">
                <a16:creationId xmlns:a16="http://schemas.microsoft.com/office/drawing/2014/main" id="{D9F28522-C1C4-46E5-815C-38BE860086A6}"/>
              </a:ext>
            </a:extLst>
          </p:cNvPr>
          <p:cNvCxnSpPr>
            <a:cxnSpLocks/>
          </p:cNvCxnSpPr>
          <p:nvPr/>
        </p:nvCxnSpPr>
        <p:spPr>
          <a:xfrm flipH="1">
            <a:off x="2154593" y="4343617"/>
            <a:ext cx="213536" cy="0"/>
          </a:xfrm>
          <a:prstGeom prst="straightConnector1">
            <a:avLst/>
          </a:prstGeom>
          <a:ln w="349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E32DC397-633A-4252-A064-DD74027A53C7}"/>
              </a:ext>
            </a:extLst>
          </p:cNvPr>
          <p:cNvSpPr/>
          <p:nvPr/>
        </p:nvSpPr>
        <p:spPr bwMode="auto">
          <a:xfrm>
            <a:off x="10505164" y="3649452"/>
            <a:ext cx="1251947" cy="2376766"/>
          </a:xfrm>
          <a:prstGeom prst="roundRect">
            <a:avLst/>
          </a:prstGeom>
          <a:solidFill>
            <a:srgbClr val="FFEBAB"/>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Custom Code</a:t>
            </a:r>
          </a:p>
          <a:p>
            <a:pPr defTabSz="932114" fontAlgn="base">
              <a:spcBef>
                <a:spcPct val="0"/>
              </a:spcBef>
              <a:spcAft>
                <a:spcPct val="0"/>
              </a:spcAft>
              <a:defRPr/>
            </a:pPr>
            <a:r>
              <a:rPr lang="en-US" sz="1632">
                <a:solidFill>
                  <a:srgbClr val="353535"/>
                </a:solidFill>
                <a:latin typeface="Segoe UI Semilight"/>
              </a:rPr>
              <a:t>(action)</a:t>
            </a:r>
          </a:p>
        </p:txBody>
      </p:sp>
      <p:sp>
        <p:nvSpPr>
          <p:cNvPr id="26" name="Rectangle: Rounded Corners 23">
            <a:extLst>
              <a:ext uri="{FF2B5EF4-FFF2-40B4-BE49-F238E27FC236}">
                <a16:creationId xmlns:a16="http://schemas.microsoft.com/office/drawing/2014/main" id="{A3607F6D-EE91-4785-9AF6-30592EA45042}"/>
              </a:ext>
            </a:extLst>
          </p:cNvPr>
          <p:cNvSpPr/>
          <p:nvPr/>
        </p:nvSpPr>
        <p:spPr bwMode="auto">
          <a:xfrm>
            <a:off x="10986209" y="2581414"/>
            <a:ext cx="289857" cy="237552"/>
          </a:xfrm>
          <a:prstGeom prst="roundRect">
            <a:avLst/>
          </a:prstGeom>
          <a:solidFill>
            <a:srgbClr val="FFEBAB"/>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020">
              <a:solidFill>
                <a:srgbClr val="E3008C">
                  <a:lumMod val="60000"/>
                  <a:lumOff val="40000"/>
                </a:srgbClr>
              </a:solidFill>
              <a:latin typeface="Segoe UI Semilight"/>
            </a:endParaRPr>
          </a:p>
        </p:txBody>
      </p:sp>
      <p:sp>
        <p:nvSpPr>
          <p:cNvPr id="24" name="Rectangle: Rounded Corners 23">
            <a:extLst>
              <a:ext uri="{FF2B5EF4-FFF2-40B4-BE49-F238E27FC236}">
                <a16:creationId xmlns:a16="http://schemas.microsoft.com/office/drawing/2014/main" id="{38C615C7-C4E9-43BC-AA08-FF5D51221799}"/>
              </a:ext>
            </a:extLst>
          </p:cNvPr>
          <p:cNvSpPr/>
          <p:nvPr/>
        </p:nvSpPr>
        <p:spPr bwMode="auto">
          <a:xfrm>
            <a:off x="10801120" y="4129589"/>
            <a:ext cx="660034" cy="458266"/>
          </a:xfrm>
          <a:prstGeom prst="roundRect">
            <a:avLst/>
          </a:prstGeom>
          <a:solidFill>
            <a:srgbClr val="FFEBAB"/>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020">
              <a:solidFill>
                <a:srgbClr val="000000"/>
              </a:solidFill>
              <a:latin typeface="Segoe UI Semilight"/>
            </a:endParaRPr>
          </a:p>
          <a:p>
            <a:pPr defTabSz="932114" fontAlgn="base">
              <a:spcBef>
                <a:spcPct val="0"/>
              </a:spcBef>
              <a:spcAft>
                <a:spcPct val="0"/>
              </a:spcAft>
              <a:defRPr/>
            </a:pPr>
            <a:r>
              <a:rPr lang="en-US" sz="1020">
                <a:solidFill>
                  <a:srgbClr val="000000"/>
                </a:solidFill>
                <a:latin typeface="Segoe UI Semilight"/>
              </a:rPr>
              <a:t>Container</a:t>
            </a:r>
          </a:p>
        </p:txBody>
      </p:sp>
      <p:sp>
        <p:nvSpPr>
          <p:cNvPr id="25" name="Rectangle: Rounded Corners 24">
            <a:extLst>
              <a:ext uri="{FF2B5EF4-FFF2-40B4-BE49-F238E27FC236}">
                <a16:creationId xmlns:a16="http://schemas.microsoft.com/office/drawing/2014/main" id="{BBACCB44-6B7A-4353-993C-6351D1D6BB34}"/>
              </a:ext>
            </a:extLst>
          </p:cNvPr>
          <p:cNvSpPr/>
          <p:nvPr/>
        </p:nvSpPr>
        <p:spPr bwMode="auto">
          <a:xfrm>
            <a:off x="9058165" y="3691603"/>
            <a:ext cx="1251947" cy="2376766"/>
          </a:xfrm>
          <a:prstGeom prst="roundRect">
            <a:avLst/>
          </a:prstGeom>
          <a:solidFill>
            <a:schemeClr val="accent3">
              <a:lumMod val="40000"/>
              <a:lumOff val="60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Azure Cognitive Services</a:t>
            </a:r>
          </a:p>
          <a:p>
            <a:pPr defTabSz="932114" fontAlgn="base">
              <a:spcBef>
                <a:spcPct val="0"/>
              </a:spcBef>
              <a:spcAft>
                <a:spcPct val="0"/>
              </a:spcAft>
              <a:defRPr/>
            </a:pPr>
            <a:r>
              <a:rPr lang="en-US" sz="1632">
                <a:solidFill>
                  <a:srgbClr val="353535"/>
                </a:solidFill>
                <a:latin typeface="Segoe UI Semilight"/>
              </a:rPr>
              <a:t>(insight)</a:t>
            </a:r>
          </a:p>
        </p:txBody>
      </p:sp>
      <p:sp>
        <p:nvSpPr>
          <p:cNvPr id="28" name="Rectangle: Rounded Corners 23">
            <a:extLst>
              <a:ext uri="{FF2B5EF4-FFF2-40B4-BE49-F238E27FC236}">
                <a16:creationId xmlns:a16="http://schemas.microsoft.com/office/drawing/2014/main" id="{312EE4F9-D33A-4577-9E09-F62CA0DE1B36}"/>
              </a:ext>
            </a:extLst>
          </p:cNvPr>
          <p:cNvSpPr/>
          <p:nvPr/>
        </p:nvSpPr>
        <p:spPr bwMode="auto">
          <a:xfrm>
            <a:off x="9362649" y="4121466"/>
            <a:ext cx="660034" cy="458266"/>
          </a:xfrm>
          <a:prstGeom prst="roundRect">
            <a:avLst/>
          </a:prstGeom>
          <a:solidFill>
            <a:schemeClr val="accent3">
              <a:lumMod val="40000"/>
              <a:lumOff val="60000"/>
            </a:schemeClr>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020">
                <a:solidFill>
                  <a:srgbClr val="000000"/>
                </a:solidFill>
                <a:latin typeface="Segoe UI Semilight"/>
              </a:rPr>
              <a:t>Container</a:t>
            </a:r>
          </a:p>
        </p:txBody>
      </p:sp>
      <p:sp>
        <p:nvSpPr>
          <p:cNvPr id="38" name="TextBox 37">
            <a:extLst>
              <a:ext uri="{FF2B5EF4-FFF2-40B4-BE49-F238E27FC236}">
                <a16:creationId xmlns:a16="http://schemas.microsoft.com/office/drawing/2014/main" id="{FA337B60-8375-44BE-9F30-D1B1C0834AC3}"/>
              </a:ext>
            </a:extLst>
          </p:cNvPr>
          <p:cNvSpPr txBox="1"/>
          <p:nvPr/>
        </p:nvSpPr>
        <p:spPr>
          <a:xfrm>
            <a:off x="4667056" y="5168464"/>
            <a:ext cx="1292757" cy="576406"/>
          </a:xfrm>
          <a:prstGeom prst="rect">
            <a:avLst/>
          </a:prstGeom>
          <a:noFill/>
          <a:ln w="34925">
            <a:noFill/>
          </a:ln>
        </p:spPr>
        <p:txBody>
          <a:bodyPr wrap="square" lIns="0" tIns="0" rIns="0" bIns="0" rtlCol="0">
            <a:spAutoFit/>
          </a:bodyPr>
          <a:lstStyle/>
          <a:p>
            <a:pPr defTabSz="932597">
              <a:defRPr/>
            </a:pPr>
            <a:r>
              <a:rPr lang="en-US" sz="1224" kern="0">
                <a:gradFill>
                  <a:gsLst>
                    <a:gs pos="86607">
                      <a:srgbClr val="FFFFFF"/>
                    </a:gs>
                    <a:gs pos="53000">
                      <a:srgbClr val="FFFFFF"/>
                    </a:gs>
                  </a:gsLst>
                  <a:lin ang="5400000" scaled="0"/>
                </a:gradFill>
                <a:latin typeface="Segoe UI"/>
              </a:rPr>
              <a:t>Device deployment</a:t>
            </a:r>
          </a:p>
          <a:p>
            <a:pPr defTabSz="932597">
              <a:defRPr/>
            </a:pPr>
            <a:r>
              <a:rPr lang="en-US" sz="1224" kern="0">
                <a:gradFill>
                  <a:gsLst>
                    <a:gs pos="86607">
                      <a:srgbClr val="FFFFFF"/>
                    </a:gs>
                    <a:gs pos="53000">
                      <a:srgbClr val="FFFFFF"/>
                    </a:gs>
                  </a:gsLst>
                  <a:lin ang="5400000" scaled="0"/>
                </a:gradFill>
                <a:latin typeface="Segoe UI"/>
              </a:rPr>
              <a:t>&amp; management</a:t>
            </a:r>
          </a:p>
        </p:txBody>
      </p:sp>
      <p:sp>
        <p:nvSpPr>
          <p:cNvPr id="27" name="Rectangle: Rounded Corners 23">
            <a:extLst>
              <a:ext uri="{FF2B5EF4-FFF2-40B4-BE49-F238E27FC236}">
                <a16:creationId xmlns:a16="http://schemas.microsoft.com/office/drawing/2014/main" id="{FA0CBC5B-BDFD-4F04-84FA-EB2734AF72F4}"/>
              </a:ext>
            </a:extLst>
          </p:cNvPr>
          <p:cNvSpPr/>
          <p:nvPr/>
        </p:nvSpPr>
        <p:spPr bwMode="auto">
          <a:xfrm>
            <a:off x="2548349" y="4781234"/>
            <a:ext cx="1340568" cy="1392295"/>
          </a:xfrm>
          <a:prstGeom prst="roundRect">
            <a:avLst/>
          </a:prstGeom>
          <a:solidFill>
            <a:srgbClr val="ABDBFF"/>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IoT Edge runtime</a:t>
            </a:r>
          </a:p>
        </p:txBody>
      </p:sp>
      <p:sp>
        <p:nvSpPr>
          <p:cNvPr id="29" name="Rectangle: Rounded Corners 23">
            <a:extLst>
              <a:ext uri="{FF2B5EF4-FFF2-40B4-BE49-F238E27FC236}">
                <a16:creationId xmlns:a16="http://schemas.microsoft.com/office/drawing/2014/main" id="{7F51BC36-7C05-4CCE-A3A8-71593E1675D1}"/>
              </a:ext>
            </a:extLst>
          </p:cNvPr>
          <p:cNvSpPr/>
          <p:nvPr/>
        </p:nvSpPr>
        <p:spPr bwMode="auto">
          <a:xfrm>
            <a:off x="6062055" y="4057136"/>
            <a:ext cx="910216" cy="578833"/>
          </a:xfrm>
          <a:prstGeom prst="roundRect">
            <a:avLst/>
          </a:prstGeom>
          <a:solidFill>
            <a:srgbClr val="85CBFF"/>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020">
                <a:solidFill>
                  <a:srgbClr val="000000"/>
                </a:solidFill>
                <a:latin typeface="Segoe UI Semilight"/>
              </a:rPr>
              <a:t>Workload description</a:t>
            </a:r>
          </a:p>
        </p:txBody>
      </p:sp>
      <p:pic>
        <p:nvPicPr>
          <p:cNvPr id="40" name="Picture 39">
            <a:extLst>
              <a:ext uri="{FF2B5EF4-FFF2-40B4-BE49-F238E27FC236}">
                <a16:creationId xmlns:a16="http://schemas.microsoft.com/office/drawing/2014/main" id="{24D737E1-DF43-49C2-9939-52F03A8F73A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27471" y="4207888"/>
            <a:ext cx="548672" cy="510265"/>
          </a:xfrm>
          <a:prstGeom prst="rect">
            <a:avLst/>
          </a:prstGeom>
        </p:spPr>
      </p:pic>
    </p:spTree>
    <p:custDataLst>
      <p:tags r:id="rId1"/>
    </p:custDataLst>
    <p:extLst>
      <p:ext uri="{BB962C8B-B14F-4D97-AF65-F5344CB8AC3E}">
        <p14:creationId xmlns:p14="http://schemas.microsoft.com/office/powerpoint/2010/main" val="1641778251"/>
      </p:ext>
    </p:extLst>
  </p:cSld>
  <p:clrMapOvr>
    <a:masterClrMapping/>
  </p:clrMapOvr>
  <mc:AlternateContent xmlns:mc="http://schemas.openxmlformats.org/markup-compatibility/2006" xmlns:p14="http://schemas.microsoft.com/office/powerpoint/2010/main">
    <mc:Choice Requires="p14">
      <p:transition spd="med" p14:dur="700" advTm="2052">
        <p:fade/>
      </p:transition>
    </mc:Choice>
    <mc:Fallback xmlns="">
      <p:transition spd="med" advTm="20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1.66667E-6 1.85185E-6 L 0.0013 -0.23704 " pathEditMode="relative" rAng="0" ptsTypes="AA">
                                      <p:cBhvr>
                                        <p:cTn id="33" dur="2000" fill="hold"/>
                                        <p:tgtEl>
                                          <p:spTgt spid="17"/>
                                        </p:tgtEl>
                                        <p:attrNameLst>
                                          <p:attrName>ppt_x</p:attrName>
                                          <p:attrName>ppt_y</p:attrName>
                                        </p:attrNameLst>
                                      </p:cBhvr>
                                      <p:rCtr x="65" y="-11852"/>
                                    </p:animMotion>
                                  </p:childTnLst>
                                </p:cTn>
                              </p:par>
                              <p:par>
                                <p:cTn id="34" presetID="42" presetClass="path" presetSubtype="0" accel="50000" decel="50000" fill="hold" grpId="1" nodeType="withEffect">
                                  <p:stCondLst>
                                    <p:cond delay="0"/>
                                  </p:stCondLst>
                                  <p:childTnLst>
                                    <p:animMotion origin="layout" path="M 4.16667E-6 2.96296E-6 L -0.00118 -0.23843 " pathEditMode="relative" rAng="0" ptsTypes="AA">
                                      <p:cBhvr>
                                        <p:cTn id="35" dur="2000" fill="hold"/>
                                        <p:tgtEl>
                                          <p:spTgt spid="28"/>
                                        </p:tgtEl>
                                        <p:attrNameLst>
                                          <p:attrName>ppt_x</p:attrName>
                                          <p:attrName>ppt_y</p:attrName>
                                        </p:attrNameLst>
                                      </p:cBhvr>
                                      <p:rCtr x="-65" y="-11921"/>
                                    </p:animMotion>
                                  </p:childTnLst>
                                </p:cTn>
                              </p:par>
                              <p:par>
                                <p:cTn id="36" presetID="42" presetClass="path" presetSubtype="0" accel="50000" decel="50000" fill="hold" grpId="1" nodeType="withEffect">
                                  <p:stCondLst>
                                    <p:cond delay="0"/>
                                  </p:stCondLst>
                                  <p:childTnLst>
                                    <p:animMotion origin="layout" path="M -2.29167E-6 1.85185E-6 L -0.00117 -0.23843 " pathEditMode="relative" rAng="0" ptsTypes="AA">
                                      <p:cBhvr>
                                        <p:cTn id="37" dur="2000" fill="hold"/>
                                        <p:tgtEl>
                                          <p:spTgt spid="24"/>
                                        </p:tgtEl>
                                        <p:attrNameLst>
                                          <p:attrName>ppt_x</p:attrName>
                                          <p:attrName>ppt_y</p:attrName>
                                        </p:attrNameLst>
                                      </p:cBhvr>
                                      <p:rCtr x="-65" y="-11921"/>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169"/>
                                        </p:tgtEl>
                                        <p:attrNameLst>
                                          <p:attrName>style.visibility</p:attrName>
                                        </p:attrNameLst>
                                      </p:cBhvr>
                                      <p:to>
                                        <p:strVal val="visible"/>
                                      </p:to>
                                    </p:set>
                                    <p:animEffect transition="in" filter="fade">
                                      <p:cBhvr>
                                        <p:cTn id="50" dur="500"/>
                                        <p:tgtEl>
                                          <p:spTgt spid="16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1.45833E-6 3.7037E-6 L -0.26706 0.11759 " pathEditMode="relative" rAng="0" ptsTypes="AA">
                                      <p:cBhvr>
                                        <p:cTn id="54" dur="2000" fill="hold"/>
                                        <p:tgtEl>
                                          <p:spTgt spid="29"/>
                                        </p:tgtEl>
                                        <p:attrNameLst>
                                          <p:attrName>ppt_x</p:attrName>
                                          <p:attrName>ppt_y</p:attrName>
                                        </p:attrNameLst>
                                      </p:cBhvr>
                                      <p:rCtr x="-13359" y="5880"/>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67"/>
                                        </p:tgtEl>
                                        <p:attrNameLst>
                                          <p:attrName>style.visibility</p:attrName>
                                        </p:attrNameLst>
                                      </p:cBhvr>
                                      <p:to>
                                        <p:strVal val="visible"/>
                                      </p:to>
                                    </p:set>
                                    <p:animEffect transition="in" filter="fade">
                                      <p:cBhvr>
                                        <p:cTn id="59" dur="500"/>
                                        <p:tgtEl>
                                          <p:spTgt spid="16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1" nodeType="clickEffect">
                                  <p:stCondLst>
                                    <p:cond delay="0"/>
                                  </p:stCondLst>
                                  <p:childTnLst>
                                    <p:animMotion origin="layout" path="M -4.16667E-7 1.85185E-6 L -0.43346 0.23611 " pathEditMode="relative" rAng="0" ptsTypes="AA">
                                      <p:cBhvr>
                                        <p:cTn id="72" dur="2000" fill="hold"/>
                                        <p:tgtEl>
                                          <p:spTgt spid="36"/>
                                        </p:tgtEl>
                                        <p:attrNameLst>
                                          <p:attrName>ppt_x</p:attrName>
                                          <p:attrName>ppt_y</p:attrName>
                                        </p:attrNameLst>
                                      </p:cBhvr>
                                      <p:rCtr x="-21628" y="11806"/>
                                    </p:animMotion>
                                  </p:childTnLst>
                                </p:cTn>
                              </p:par>
                              <p:par>
                                <p:cTn id="73" presetID="42" presetClass="path" presetSubtype="0" accel="50000" decel="50000" fill="hold" grpId="1" nodeType="withEffect">
                                  <p:stCondLst>
                                    <p:cond delay="0"/>
                                  </p:stCondLst>
                                  <p:childTnLst>
                                    <p:animMotion origin="layout" path="M 1.04167E-6 -2.59259E-6 L -0.52123 0.23125 " pathEditMode="relative" rAng="0" ptsTypes="AA">
                                      <p:cBhvr>
                                        <p:cTn id="74" dur="2000" fill="hold"/>
                                        <p:tgtEl>
                                          <p:spTgt spid="37"/>
                                        </p:tgtEl>
                                        <p:attrNameLst>
                                          <p:attrName>ppt_x</p:attrName>
                                          <p:attrName>ppt_y</p:attrName>
                                        </p:attrNameLst>
                                      </p:cBhvr>
                                      <p:rCtr x="-26133" y="11458"/>
                                    </p:animMotion>
                                  </p:childTnLst>
                                </p:cTn>
                              </p:par>
                              <p:par>
                                <p:cTn id="75" presetID="42" presetClass="path" presetSubtype="0" accel="50000" decel="50000" fill="hold" grpId="1" nodeType="withEffect">
                                  <p:stCondLst>
                                    <p:cond delay="0"/>
                                  </p:stCondLst>
                                  <p:childTnLst>
                                    <p:animMotion origin="layout" path="M -3.33333E-6 -1.11111E-6 L -0.6039 0.23611 " pathEditMode="relative" rAng="0" ptsTypes="AA">
                                      <p:cBhvr>
                                        <p:cTn id="76" dur="2000" fill="hold"/>
                                        <p:tgtEl>
                                          <p:spTgt spid="26"/>
                                        </p:tgtEl>
                                        <p:attrNameLst>
                                          <p:attrName>ppt_x</p:attrName>
                                          <p:attrName>ppt_y</p:attrName>
                                        </p:attrNameLst>
                                      </p:cBhvr>
                                      <p:rCtr x="-30234" y="11782"/>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2" grpId="0" animBg="1"/>
      <p:bldP spid="36" grpId="0" animBg="1"/>
      <p:bldP spid="36" grpId="1" animBg="1"/>
      <p:bldP spid="17" grpId="0" animBg="1"/>
      <p:bldP spid="17" grpId="1" animBg="1"/>
      <p:bldP spid="37" grpId="0" animBg="1"/>
      <p:bldP spid="37" grpId="1" animBg="1"/>
      <p:bldP spid="23" grpId="0" animBg="1"/>
      <p:bldP spid="26" grpId="0" animBg="1"/>
      <p:bldP spid="26" grpId="1" animBg="1"/>
      <p:bldP spid="24" grpId="0" animBg="1"/>
      <p:bldP spid="24" grpId="1" animBg="1"/>
      <p:bldP spid="25" grpId="0" animBg="1"/>
      <p:bldP spid="28" grpId="0" animBg="1"/>
      <p:bldP spid="28" grpId="1" animBg="1"/>
      <p:bldP spid="27" grpId="0" animBg="1"/>
      <p:bldP spid="29" grpId="0" animBg="1"/>
      <p:bldP spid="2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A601B9-D7A2-4CD7-BC85-95155B82410B}"/>
              </a:ext>
            </a:extLst>
          </p:cNvPr>
          <p:cNvSpPr txBox="1">
            <a:spLocks/>
          </p:cNvSpPr>
          <p:nvPr/>
        </p:nvSpPr>
        <p:spPr>
          <a:xfrm>
            <a:off x="600855" y="466302"/>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51">
                <a:gradFill>
                  <a:gsLst>
                    <a:gs pos="1250">
                      <a:srgbClr val="1A1A1A"/>
                    </a:gs>
                    <a:gs pos="100000">
                      <a:srgbClr val="1A1A1A"/>
                    </a:gs>
                  </a:gsLst>
                  <a:lin ang="5400000" scaled="0"/>
                </a:gradFill>
                <a:latin typeface="Segoe UI Semibold"/>
              </a:rPr>
              <a:t>Azure IoT Edge features</a:t>
            </a:r>
          </a:p>
        </p:txBody>
      </p:sp>
      <p:sp>
        <p:nvSpPr>
          <p:cNvPr id="22" name="Text Placeholder 2">
            <a:extLst>
              <a:ext uri="{FF2B5EF4-FFF2-40B4-BE49-F238E27FC236}">
                <a16:creationId xmlns:a16="http://schemas.microsoft.com/office/drawing/2014/main" id="{516974E2-B156-48CE-8A63-E0689CF339F6}"/>
              </a:ext>
            </a:extLst>
          </p:cNvPr>
          <p:cNvSpPr txBox="1">
            <a:spLocks/>
          </p:cNvSpPr>
          <p:nvPr/>
        </p:nvSpPr>
        <p:spPr>
          <a:xfrm>
            <a:off x="0" y="2827764"/>
            <a:ext cx="2908792" cy="362584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37155" lvl="2" indent="0" defTabSz="951304">
              <a:buNone/>
            </a:pPr>
            <a:r>
              <a:rPr lang="en-US" sz="1632">
                <a:gradFill>
                  <a:gsLst>
                    <a:gs pos="1250">
                      <a:srgbClr val="000000"/>
                    </a:gs>
                    <a:gs pos="100000">
                      <a:srgbClr val="000000"/>
                    </a:gs>
                  </a:gsLst>
                  <a:lin ang="5400000" scaled="0"/>
                </a:gradFill>
                <a:latin typeface="Segoe UI"/>
              </a:rPr>
              <a:t>Open source</a:t>
            </a:r>
          </a:p>
          <a:p>
            <a:pPr marL="670304" lvl="2" indent="-204005" defTabSz="951304"/>
            <a:endParaRPr lang="en-US" sz="1632">
              <a:gradFill>
                <a:gsLst>
                  <a:gs pos="1250">
                    <a:srgbClr val="000000"/>
                  </a:gs>
                  <a:gs pos="100000">
                    <a:srgbClr val="000000"/>
                  </a:gs>
                </a:gsLst>
                <a:lin ang="5400000" scaled="0"/>
              </a:gradFill>
              <a:latin typeface="Segoe UI"/>
            </a:endParaRPr>
          </a:p>
          <a:p>
            <a:pPr marL="437155" lvl="2" indent="0" defTabSz="951304">
              <a:buNone/>
            </a:pPr>
            <a:r>
              <a:rPr lang="en-US" sz="1632">
                <a:gradFill>
                  <a:gsLst>
                    <a:gs pos="1250">
                      <a:srgbClr val="000000"/>
                    </a:gs>
                    <a:gs pos="100000">
                      <a:srgbClr val="000000"/>
                    </a:gs>
                  </a:gsLst>
                  <a:lin ang="5400000" scaled="0"/>
                </a:gradFill>
                <a:latin typeface="Segoe UI"/>
              </a:rPr>
              <a:t>Moby-based container runtime, compatible with Docker containers</a:t>
            </a:r>
          </a:p>
          <a:p>
            <a:pPr marL="670304" lvl="2" indent="-204005" defTabSz="951304"/>
            <a:endParaRPr lang="en-US" sz="1632">
              <a:gradFill>
                <a:gsLst>
                  <a:gs pos="1250">
                    <a:srgbClr val="000000"/>
                  </a:gs>
                  <a:gs pos="100000">
                    <a:srgbClr val="000000"/>
                  </a:gs>
                </a:gsLst>
                <a:lin ang="5400000" scaled="0"/>
              </a:gradFill>
              <a:latin typeface="Segoe UI"/>
            </a:endParaRPr>
          </a:p>
          <a:p>
            <a:pPr marL="437155" lvl="2" indent="0" defTabSz="951304">
              <a:buNone/>
            </a:pPr>
            <a:r>
              <a:rPr lang="en-US" sz="1632">
                <a:gradFill>
                  <a:gsLst>
                    <a:gs pos="1250">
                      <a:srgbClr val="000000"/>
                    </a:gs>
                    <a:gs pos="100000">
                      <a:srgbClr val="000000"/>
                    </a:gs>
                  </a:gsLst>
                  <a:lin ang="5400000" scaled="0"/>
                </a:gradFill>
                <a:latin typeface="Segoe UI"/>
              </a:rPr>
              <a:t>Azure IoT Edge Marketplace for Edge modules</a:t>
            </a:r>
          </a:p>
        </p:txBody>
      </p:sp>
      <p:sp>
        <p:nvSpPr>
          <p:cNvPr id="31" name="Text Placeholder 11">
            <a:extLst>
              <a:ext uri="{FF2B5EF4-FFF2-40B4-BE49-F238E27FC236}">
                <a16:creationId xmlns:a16="http://schemas.microsoft.com/office/drawing/2014/main" id="{F2E311D2-2912-4D3B-ABE4-A352B21BB03A}"/>
              </a:ext>
            </a:extLst>
          </p:cNvPr>
          <p:cNvSpPr txBox="1">
            <a:spLocks/>
          </p:cNvSpPr>
          <p:nvPr/>
        </p:nvSpPr>
        <p:spPr>
          <a:xfrm>
            <a:off x="0" y="2259597"/>
            <a:ext cx="2908792" cy="4426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pPr>
            <a:r>
              <a:rPr lang="en-US" sz="2448" b="1" dirty="0">
                <a:gradFill>
                  <a:gsLst>
                    <a:gs pos="1250">
                      <a:srgbClr val="000000"/>
                    </a:gs>
                    <a:gs pos="100000">
                      <a:srgbClr val="000000"/>
                    </a:gs>
                  </a:gsLst>
                  <a:lin ang="5400000" scaled="0"/>
                </a:gradFill>
                <a:latin typeface="Segoe UI"/>
              </a:rPr>
              <a:t>Open</a:t>
            </a:r>
          </a:p>
        </p:txBody>
      </p:sp>
      <p:sp>
        <p:nvSpPr>
          <p:cNvPr id="35" name="Text Placeholder 12">
            <a:extLst>
              <a:ext uri="{FF2B5EF4-FFF2-40B4-BE49-F238E27FC236}">
                <a16:creationId xmlns:a16="http://schemas.microsoft.com/office/drawing/2014/main" id="{0EBB097F-DC5A-49F2-BACA-92A294A0567A}"/>
              </a:ext>
            </a:extLst>
          </p:cNvPr>
          <p:cNvSpPr txBox="1">
            <a:spLocks/>
          </p:cNvSpPr>
          <p:nvPr/>
        </p:nvSpPr>
        <p:spPr>
          <a:xfrm>
            <a:off x="3033316" y="2827764"/>
            <a:ext cx="2908792" cy="362584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37155" lvl="2" indent="0" defTabSz="951304">
              <a:buNone/>
            </a:pPr>
            <a:r>
              <a:rPr lang="en-US" sz="1632" dirty="0">
                <a:gradFill>
                  <a:gsLst>
                    <a:gs pos="1250">
                      <a:srgbClr val="000000"/>
                    </a:gs>
                    <a:gs pos="100000">
                      <a:srgbClr val="000000"/>
                    </a:gs>
                  </a:gsLst>
                  <a:lin ang="5400000" scaled="0"/>
                </a:gradFill>
                <a:latin typeface="Segoe UI"/>
              </a:rPr>
              <a:t>Zero-touch provisioning of Edge devices at scale with Device Provisioning Service</a:t>
            </a:r>
          </a:p>
          <a:p>
            <a:pPr marL="670304" lvl="2" indent="-204005" defTabSz="951304"/>
            <a:endParaRPr lang="en-US" sz="1632" dirty="0">
              <a:gradFill>
                <a:gsLst>
                  <a:gs pos="1250">
                    <a:srgbClr val="000000"/>
                  </a:gs>
                  <a:gs pos="100000">
                    <a:srgbClr val="000000"/>
                  </a:gs>
                </a:gsLst>
                <a:lin ang="5400000" scaled="0"/>
              </a:gradFill>
              <a:latin typeface="Segoe UI"/>
            </a:endParaRPr>
          </a:p>
          <a:p>
            <a:pPr marL="437155" lvl="2" indent="0" defTabSz="951304">
              <a:buNone/>
            </a:pPr>
            <a:r>
              <a:rPr lang="en-US" sz="1632" dirty="0">
                <a:gradFill>
                  <a:gsLst>
                    <a:gs pos="1250">
                      <a:srgbClr val="000000"/>
                    </a:gs>
                    <a:gs pos="100000">
                      <a:srgbClr val="000000"/>
                    </a:gs>
                  </a:gsLst>
                  <a:lin ang="5400000" scaled="0"/>
                </a:gradFill>
                <a:latin typeface="Segoe UI"/>
              </a:rPr>
              <a:t>Security framework provides end to end security and support for variety of hardware-based root of trust</a:t>
            </a:r>
          </a:p>
          <a:p>
            <a:pPr marL="670304" lvl="2" indent="-204005" defTabSz="951304"/>
            <a:endParaRPr lang="en-US" sz="1632" dirty="0">
              <a:gradFill>
                <a:gsLst>
                  <a:gs pos="1250">
                    <a:srgbClr val="000000"/>
                  </a:gs>
                  <a:gs pos="100000">
                    <a:srgbClr val="000000"/>
                  </a:gs>
                </a:gsLst>
                <a:lin ang="5400000" scaled="0"/>
              </a:gradFill>
              <a:latin typeface="Segoe UI"/>
            </a:endParaRPr>
          </a:p>
          <a:p>
            <a:pPr marL="437155" lvl="2" indent="0" defTabSz="951304">
              <a:buNone/>
            </a:pPr>
            <a:r>
              <a:rPr lang="en-US" sz="1632" dirty="0">
                <a:gradFill>
                  <a:gsLst>
                    <a:gs pos="1250">
                      <a:srgbClr val="000000"/>
                    </a:gs>
                    <a:gs pos="100000">
                      <a:srgbClr val="000000"/>
                    </a:gs>
                  </a:gsLst>
                  <a:lin ang="5400000" scaled="0"/>
                </a:gradFill>
                <a:latin typeface="Segoe UI"/>
              </a:rPr>
              <a:t>Trusted computing via Open Enclave</a:t>
            </a:r>
          </a:p>
        </p:txBody>
      </p:sp>
      <p:sp>
        <p:nvSpPr>
          <p:cNvPr id="36" name="Text Placeholder 13">
            <a:extLst>
              <a:ext uri="{FF2B5EF4-FFF2-40B4-BE49-F238E27FC236}">
                <a16:creationId xmlns:a16="http://schemas.microsoft.com/office/drawing/2014/main" id="{02E861D3-A1FF-4328-B0AC-77E54A2E1EA1}"/>
              </a:ext>
            </a:extLst>
          </p:cNvPr>
          <p:cNvSpPr txBox="1">
            <a:spLocks/>
          </p:cNvSpPr>
          <p:nvPr/>
        </p:nvSpPr>
        <p:spPr>
          <a:xfrm>
            <a:off x="3033316" y="2259597"/>
            <a:ext cx="2908792" cy="4426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pPr>
            <a:r>
              <a:rPr lang="en-US" sz="2448" b="1">
                <a:gradFill>
                  <a:gsLst>
                    <a:gs pos="1250">
                      <a:srgbClr val="000000"/>
                    </a:gs>
                    <a:gs pos="100000">
                      <a:srgbClr val="000000"/>
                    </a:gs>
                  </a:gsLst>
                  <a:lin ang="5400000" scaled="0"/>
                </a:gradFill>
                <a:latin typeface="Segoe UI"/>
              </a:rPr>
              <a:t>Secure</a:t>
            </a:r>
          </a:p>
        </p:txBody>
      </p:sp>
      <p:sp>
        <p:nvSpPr>
          <p:cNvPr id="37" name="Text Placeholder 14">
            <a:extLst>
              <a:ext uri="{FF2B5EF4-FFF2-40B4-BE49-F238E27FC236}">
                <a16:creationId xmlns:a16="http://schemas.microsoft.com/office/drawing/2014/main" id="{E4BCECA6-FBB6-48A1-87AD-EB8096C609F1}"/>
              </a:ext>
            </a:extLst>
          </p:cNvPr>
          <p:cNvSpPr txBox="1">
            <a:spLocks/>
          </p:cNvSpPr>
          <p:nvPr/>
        </p:nvSpPr>
        <p:spPr>
          <a:xfrm>
            <a:off x="6066632" y="2827763"/>
            <a:ext cx="2908792" cy="3625849"/>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1836" dirty="0">
                <a:gradFill>
                  <a:gsLst>
                    <a:gs pos="1250">
                      <a:srgbClr val="000000"/>
                    </a:gs>
                    <a:gs pos="100000">
                      <a:srgbClr val="000000"/>
                    </a:gs>
                  </a:gsLst>
                  <a:lin ang="5400000" scaled="0"/>
                </a:gradFill>
                <a:latin typeface="Segoe UI"/>
              </a:rPr>
              <a:t>   </a:t>
            </a:r>
            <a:r>
              <a:rPr lang="en-US" sz="2040" dirty="0">
                <a:gradFill>
                  <a:gsLst>
                    <a:gs pos="1250">
                      <a:srgbClr val="000000"/>
                    </a:gs>
                    <a:gs pos="100000">
                      <a:srgbClr val="000000"/>
                    </a:gs>
                  </a:gsLst>
                  <a:lin ang="5400000" scaled="0"/>
                </a:gradFill>
                <a:latin typeface="Segoe UI"/>
              </a:rPr>
              <a:t>Services onboarded</a:t>
            </a:r>
          </a:p>
          <a:p>
            <a:pPr marL="466298" lvl="1" indent="-233149" defTabSz="951304"/>
            <a:r>
              <a:rPr lang="en-US" sz="1632" dirty="0">
                <a:gradFill>
                  <a:gsLst>
                    <a:gs pos="1250">
                      <a:srgbClr val="000000"/>
                    </a:gs>
                    <a:gs pos="100000">
                      <a:srgbClr val="000000"/>
                    </a:gs>
                  </a:gsLst>
                  <a:lin ang="5400000" scaled="0"/>
                </a:gradFill>
                <a:latin typeface="Segoe UI"/>
              </a:rPr>
              <a:t>Azure Machine Learning</a:t>
            </a:r>
          </a:p>
          <a:p>
            <a:pPr marL="466298" lvl="1" indent="-233149" defTabSz="951304"/>
            <a:r>
              <a:rPr lang="en-US" sz="1632" dirty="0">
                <a:gradFill>
                  <a:gsLst>
                    <a:gs pos="1250">
                      <a:srgbClr val="000000"/>
                    </a:gs>
                    <a:gs pos="100000">
                      <a:srgbClr val="000000"/>
                    </a:gs>
                  </a:gsLst>
                  <a:lin ang="5400000" scaled="0"/>
                </a:gradFill>
                <a:latin typeface="Segoe UI"/>
              </a:rPr>
              <a:t>Azure Stream Analytics </a:t>
            </a:r>
          </a:p>
          <a:p>
            <a:pPr marL="466298" lvl="1" indent="-233149" defTabSz="951304"/>
            <a:r>
              <a:rPr lang="en-US" sz="1632" dirty="0">
                <a:gradFill>
                  <a:gsLst>
                    <a:gs pos="1250">
                      <a:srgbClr val="000000"/>
                    </a:gs>
                    <a:gs pos="100000">
                      <a:srgbClr val="000000"/>
                    </a:gs>
                  </a:gsLst>
                  <a:lin ang="5400000" scaled="0"/>
                </a:gradFill>
                <a:latin typeface="Segoe UI"/>
              </a:rPr>
              <a:t>Custom Vision &amp; more </a:t>
            </a:r>
          </a:p>
          <a:p>
            <a:pPr marL="466298" lvl="1" indent="-233149" defTabSz="951304"/>
            <a:r>
              <a:rPr lang="en-US" sz="1632" dirty="0">
                <a:gradFill>
                  <a:gsLst>
                    <a:gs pos="1250">
                      <a:srgbClr val="000000"/>
                    </a:gs>
                    <a:gs pos="100000">
                      <a:srgbClr val="000000"/>
                    </a:gs>
                  </a:gsLst>
                  <a:lin ang="5400000" scaled="0"/>
                </a:gradFill>
                <a:latin typeface="Segoe UI"/>
              </a:rPr>
              <a:t>Blob storage</a:t>
            </a:r>
          </a:p>
          <a:p>
            <a:pPr marL="466298" lvl="1" indent="-233149" defTabSz="951304"/>
            <a:r>
              <a:rPr lang="en-US" sz="1632" dirty="0">
                <a:gradFill>
                  <a:gsLst>
                    <a:gs pos="1250">
                      <a:srgbClr val="000000"/>
                    </a:gs>
                    <a:gs pos="100000">
                      <a:srgbClr val="000000"/>
                    </a:gs>
                  </a:gsLst>
                  <a:lin ang="5400000" scaled="0"/>
                </a:gradFill>
              </a:rPr>
              <a:t>Nvidia </a:t>
            </a:r>
            <a:r>
              <a:rPr lang="en-US" sz="1632" dirty="0" err="1">
                <a:gradFill>
                  <a:gsLst>
                    <a:gs pos="1250">
                      <a:srgbClr val="000000"/>
                    </a:gs>
                    <a:gs pos="100000">
                      <a:srgbClr val="000000"/>
                    </a:gs>
                  </a:gsLst>
                  <a:lin ang="5400000" scaled="0"/>
                </a:gradFill>
              </a:rPr>
              <a:t>Deepstream</a:t>
            </a:r>
            <a:endParaRPr lang="en-US" sz="1632" dirty="0">
              <a:gradFill>
                <a:gsLst>
                  <a:gs pos="1250">
                    <a:srgbClr val="000000"/>
                  </a:gs>
                  <a:gs pos="100000">
                    <a:srgbClr val="000000"/>
                  </a:gs>
                </a:gsLst>
                <a:lin ang="5400000" scaled="0"/>
              </a:gradFill>
              <a:latin typeface="Segoe UI"/>
            </a:endParaRPr>
          </a:p>
          <a:p>
            <a:pPr marL="466298" lvl="1" indent="-233149" defTabSz="951304"/>
            <a:r>
              <a:rPr lang="en-US" sz="1632" dirty="0" err="1">
                <a:gradFill>
                  <a:gsLst>
                    <a:gs pos="1250">
                      <a:srgbClr val="000000"/>
                    </a:gs>
                    <a:gs pos="100000">
                      <a:srgbClr val="000000"/>
                    </a:gs>
                  </a:gsLst>
                  <a:lin ang="5400000" scaled="0"/>
                </a:gradFill>
                <a:latin typeface="Segoe UI"/>
              </a:rPr>
              <a:t>RedisEdge</a:t>
            </a:r>
            <a:endParaRPr lang="en-US" sz="1632" dirty="0">
              <a:gradFill>
                <a:gsLst>
                  <a:gs pos="1250">
                    <a:srgbClr val="000000"/>
                  </a:gs>
                  <a:gs pos="100000">
                    <a:srgbClr val="000000"/>
                  </a:gs>
                </a:gsLst>
                <a:lin ang="5400000" scaled="0"/>
              </a:gradFill>
              <a:latin typeface="Segoe UI"/>
            </a:endParaRPr>
          </a:p>
          <a:p>
            <a:pPr marL="466298" lvl="1" indent="-233149" defTabSz="951304"/>
            <a:r>
              <a:rPr lang="en-US" sz="1632" dirty="0">
                <a:gradFill>
                  <a:gsLst>
                    <a:gs pos="1250">
                      <a:srgbClr val="000000"/>
                    </a:gs>
                    <a:gs pos="100000">
                      <a:srgbClr val="000000"/>
                    </a:gs>
                  </a:gsLst>
                  <a:lin ang="5400000" scaled="0"/>
                </a:gradFill>
                <a:latin typeface="Segoe UI"/>
              </a:rPr>
              <a:t>SQL Server on Edge </a:t>
            </a:r>
            <a:endParaRPr lang="en-US" sz="1632" dirty="0">
              <a:gradFill>
                <a:gsLst>
                  <a:gs pos="1250">
                    <a:srgbClr val="000000"/>
                  </a:gs>
                  <a:gs pos="100000">
                    <a:srgbClr val="000000"/>
                  </a:gs>
                </a:gsLst>
                <a:lin ang="5400000" scaled="0"/>
              </a:gradFill>
              <a:latin typeface="Segoe UI"/>
              <a:cs typeface="Segoe UI"/>
            </a:endParaRPr>
          </a:p>
          <a:p>
            <a:pPr marL="466298" lvl="1" indent="-233149" defTabSz="951304"/>
            <a:r>
              <a:rPr lang="en-US" sz="1632" dirty="0" err="1">
                <a:gradFill>
                  <a:gsLst>
                    <a:gs pos="1250">
                      <a:srgbClr val="000000"/>
                    </a:gs>
                    <a:gs pos="100000">
                      <a:srgbClr val="000000"/>
                    </a:gs>
                  </a:gsLst>
                  <a:lin ang="5400000" scaled="0"/>
                </a:gradFill>
                <a:latin typeface="Segoe UI"/>
              </a:rPr>
              <a:t>Alleantia</a:t>
            </a:r>
            <a:r>
              <a:rPr lang="en-US" sz="1632" dirty="0">
                <a:gradFill>
                  <a:gsLst>
                    <a:gs pos="1250">
                      <a:srgbClr val="000000"/>
                    </a:gs>
                    <a:gs pos="100000">
                      <a:srgbClr val="000000"/>
                    </a:gs>
                  </a:gsLst>
                  <a:lin ang="5400000" scaled="0"/>
                </a:gradFill>
                <a:latin typeface="Segoe UI"/>
              </a:rPr>
              <a:t> Industrial GW</a:t>
            </a:r>
          </a:p>
          <a:p>
            <a:pPr marL="466298" lvl="1" indent="-233149" defTabSz="951304"/>
            <a:r>
              <a:rPr lang="en-US" sz="1632" dirty="0" err="1">
                <a:gradFill>
                  <a:gsLst>
                    <a:gs pos="1250">
                      <a:srgbClr val="000000"/>
                    </a:gs>
                    <a:gs pos="100000">
                      <a:srgbClr val="000000"/>
                    </a:gs>
                  </a:gsLst>
                  <a:lin ang="5400000" scaled="0"/>
                </a:gradFill>
                <a:latin typeface="Segoe UI"/>
              </a:rPr>
              <a:t>Aveva</a:t>
            </a:r>
            <a:r>
              <a:rPr lang="en-US" sz="1632" dirty="0">
                <a:gradFill>
                  <a:gsLst>
                    <a:gs pos="1250">
                      <a:srgbClr val="000000"/>
                    </a:gs>
                    <a:gs pos="100000">
                      <a:srgbClr val="000000"/>
                    </a:gs>
                  </a:gsLst>
                  <a:lin ang="5400000" scaled="0"/>
                </a:gradFill>
                <a:latin typeface="Segoe UI"/>
              </a:rPr>
              <a:t> IoT Edge HMI</a:t>
            </a:r>
          </a:p>
          <a:p>
            <a:pPr marL="466298" lvl="1" indent="-233149" defTabSz="951304"/>
            <a:r>
              <a:rPr lang="en-US" sz="1632" dirty="0" err="1">
                <a:gradFill>
                  <a:gsLst>
                    <a:gs pos="1250">
                      <a:srgbClr val="000000"/>
                    </a:gs>
                    <a:gs pos="100000">
                      <a:srgbClr val="000000"/>
                    </a:gs>
                  </a:gsLst>
                  <a:lin ang="5400000" scaled="0"/>
                </a:gradFill>
                <a:latin typeface="Segoe UI"/>
              </a:rPr>
              <a:t>Codit</a:t>
            </a:r>
            <a:r>
              <a:rPr lang="en-US" sz="1632" dirty="0">
                <a:gradFill>
                  <a:gsLst>
                    <a:gs pos="1250">
                      <a:srgbClr val="000000"/>
                    </a:gs>
                    <a:gs pos="100000">
                      <a:srgbClr val="000000"/>
                    </a:gs>
                  </a:gsLst>
                  <a:lin ang="5400000" scaled="0"/>
                </a:gradFill>
                <a:latin typeface="Segoe UI"/>
              </a:rPr>
              <a:t> </a:t>
            </a:r>
            <a:r>
              <a:rPr lang="en-US" sz="1632" dirty="0" err="1">
                <a:gradFill>
                  <a:gsLst>
                    <a:gs pos="1250">
                      <a:srgbClr val="000000"/>
                    </a:gs>
                    <a:gs pos="100000">
                      <a:srgbClr val="000000"/>
                    </a:gs>
                  </a:gsLst>
                  <a:lin ang="5400000" scaled="0"/>
                </a:gradFill>
                <a:latin typeface="Segoe UI"/>
              </a:rPr>
              <a:t>Nebulus</a:t>
            </a:r>
            <a:endParaRPr lang="en-US" sz="1632" dirty="0">
              <a:gradFill>
                <a:gsLst>
                  <a:gs pos="1250">
                    <a:srgbClr val="000000"/>
                  </a:gs>
                  <a:gs pos="100000">
                    <a:srgbClr val="000000"/>
                  </a:gs>
                </a:gsLst>
                <a:lin ang="5400000" scaled="0"/>
              </a:gradFill>
              <a:latin typeface="Segoe UI"/>
            </a:endParaRPr>
          </a:p>
          <a:p>
            <a:pPr marL="466298" lvl="1" indent="-233149" defTabSz="951304"/>
            <a:r>
              <a:rPr lang="en-US" sz="1632" dirty="0">
                <a:gradFill>
                  <a:gsLst>
                    <a:gs pos="1250">
                      <a:srgbClr val="000000"/>
                    </a:gs>
                    <a:gs pos="100000">
                      <a:srgbClr val="000000"/>
                    </a:gs>
                  </a:gsLst>
                  <a:lin ang="5400000" scaled="0"/>
                </a:gradFill>
                <a:latin typeface="Segoe UI"/>
              </a:rPr>
              <a:t>Swim Enterprise</a:t>
            </a:r>
          </a:p>
          <a:p>
            <a:pPr marL="466298" lvl="1" indent="-233149" defTabSz="951304"/>
            <a:r>
              <a:rPr lang="en-US" sz="1224" dirty="0">
                <a:gradFill>
                  <a:gsLst>
                    <a:gs pos="1250">
                      <a:srgbClr val="000000"/>
                    </a:gs>
                    <a:gs pos="100000">
                      <a:srgbClr val="000000"/>
                    </a:gs>
                  </a:gsLst>
                  <a:lin ang="5400000" scaled="0"/>
                </a:gradFill>
                <a:latin typeface="Segoe UI"/>
              </a:rPr>
              <a:t>… and more in the marketplace</a:t>
            </a:r>
            <a:endParaRPr lang="en-US" sz="1632" dirty="0">
              <a:gradFill>
                <a:gsLst>
                  <a:gs pos="1250">
                    <a:srgbClr val="000000"/>
                  </a:gs>
                  <a:gs pos="100000">
                    <a:srgbClr val="000000"/>
                  </a:gs>
                </a:gsLst>
                <a:lin ang="5400000" scaled="0"/>
              </a:gradFill>
              <a:latin typeface="Segoe UI"/>
            </a:endParaRPr>
          </a:p>
          <a:p>
            <a:pPr marL="466298" lvl="1" indent="-233149" defTabSz="951304"/>
            <a:endParaRPr lang="en-US" sz="1632" dirty="0">
              <a:gradFill>
                <a:gsLst>
                  <a:gs pos="1250">
                    <a:srgbClr val="000000"/>
                  </a:gs>
                  <a:gs pos="100000">
                    <a:srgbClr val="000000"/>
                  </a:gs>
                </a:gsLst>
                <a:lin ang="5400000" scaled="0"/>
              </a:gradFill>
              <a:latin typeface="Segoe UI"/>
            </a:endParaRPr>
          </a:p>
        </p:txBody>
      </p:sp>
      <p:sp>
        <p:nvSpPr>
          <p:cNvPr id="38" name="Text Placeholder 15">
            <a:extLst>
              <a:ext uri="{FF2B5EF4-FFF2-40B4-BE49-F238E27FC236}">
                <a16:creationId xmlns:a16="http://schemas.microsoft.com/office/drawing/2014/main" id="{D0D0F50C-AA6D-4136-9BBC-C88864DF6D26}"/>
              </a:ext>
            </a:extLst>
          </p:cNvPr>
          <p:cNvSpPr txBox="1">
            <a:spLocks/>
          </p:cNvSpPr>
          <p:nvPr/>
        </p:nvSpPr>
        <p:spPr>
          <a:xfrm>
            <a:off x="6066632" y="2259597"/>
            <a:ext cx="2908792" cy="4426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pPr>
            <a:r>
              <a:rPr lang="en-US" sz="2448" b="1" dirty="0">
                <a:gradFill>
                  <a:gsLst>
                    <a:gs pos="1250">
                      <a:srgbClr val="000000"/>
                    </a:gs>
                    <a:gs pos="100000">
                      <a:srgbClr val="000000"/>
                    </a:gs>
                  </a:gsLst>
                  <a:lin ang="5400000" scaled="0"/>
                </a:gradFill>
                <a:latin typeface="Segoe UI"/>
              </a:rPr>
              <a:t>Intelligent</a:t>
            </a:r>
          </a:p>
        </p:txBody>
      </p:sp>
      <p:sp>
        <p:nvSpPr>
          <p:cNvPr id="39" name="Text Placeholder 16">
            <a:extLst>
              <a:ext uri="{FF2B5EF4-FFF2-40B4-BE49-F238E27FC236}">
                <a16:creationId xmlns:a16="http://schemas.microsoft.com/office/drawing/2014/main" id="{B3AA720E-9D6C-4BA4-AC80-08E845E181AA}"/>
              </a:ext>
            </a:extLst>
          </p:cNvPr>
          <p:cNvSpPr txBox="1">
            <a:spLocks/>
          </p:cNvSpPr>
          <p:nvPr/>
        </p:nvSpPr>
        <p:spPr>
          <a:xfrm>
            <a:off x="9099947" y="2827764"/>
            <a:ext cx="2908792" cy="362585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lvl="1" indent="0" defTabSz="951304">
              <a:buNone/>
            </a:pPr>
            <a:r>
              <a:rPr lang="en-US" sz="1632" dirty="0">
                <a:gradFill>
                  <a:gsLst>
                    <a:gs pos="1250">
                      <a:srgbClr val="000000"/>
                    </a:gs>
                    <a:gs pos="100000">
                      <a:srgbClr val="000000"/>
                    </a:gs>
                  </a:gsLst>
                  <a:lin ang="5400000" scaled="0"/>
                </a:gradFill>
                <a:latin typeface="Segoe UI"/>
              </a:rPr>
              <a:t>Scaled deployments with Automatic Device Configuration Service</a:t>
            </a:r>
          </a:p>
          <a:p>
            <a:pPr marL="466298" lvl="1" indent="-233149" defTabSz="951304"/>
            <a:endParaRPr lang="en-US" sz="1632" dirty="0">
              <a:gradFill>
                <a:gsLst>
                  <a:gs pos="1250">
                    <a:srgbClr val="000000"/>
                  </a:gs>
                  <a:gs pos="100000">
                    <a:srgbClr val="000000"/>
                  </a:gs>
                </a:gsLst>
                <a:lin ang="5400000" scaled="0"/>
              </a:gradFill>
              <a:latin typeface="Segoe UI"/>
            </a:endParaRPr>
          </a:p>
          <a:p>
            <a:pPr marL="233149" lvl="1" indent="0" defTabSz="951304">
              <a:buNone/>
            </a:pPr>
            <a:r>
              <a:rPr lang="en-US" sz="1632" dirty="0">
                <a:gradFill>
                  <a:gsLst>
                    <a:gs pos="1250">
                      <a:srgbClr val="000000"/>
                    </a:gs>
                    <a:gs pos="100000">
                      <a:srgbClr val="000000"/>
                    </a:gs>
                  </a:gsLst>
                  <a:lin ang="5400000" scaled="0"/>
                </a:gradFill>
                <a:latin typeface="Segoe UI"/>
              </a:rPr>
              <a:t>Use existing coding skills     (C, C#, Node, Python, Java)</a:t>
            </a:r>
          </a:p>
          <a:p>
            <a:pPr marL="466298" lvl="1" indent="-233149" defTabSz="951304"/>
            <a:endParaRPr lang="en-US" sz="1632" dirty="0">
              <a:gradFill>
                <a:gsLst>
                  <a:gs pos="1250">
                    <a:srgbClr val="000000"/>
                  </a:gs>
                  <a:gs pos="100000">
                    <a:srgbClr val="000000"/>
                  </a:gs>
                </a:gsLst>
                <a:lin ang="5400000" scaled="0"/>
              </a:gradFill>
              <a:latin typeface="Segoe UI"/>
            </a:endParaRPr>
          </a:p>
          <a:p>
            <a:pPr marL="233149" lvl="1" indent="0" defTabSz="951304">
              <a:buNone/>
            </a:pPr>
            <a:r>
              <a:rPr lang="en-US" sz="1632" dirty="0">
                <a:gradFill>
                  <a:gsLst>
                    <a:gs pos="1250">
                      <a:srgbClr val="000000"/>
                    </a:gs>
                    <a:gs pos="100000">
                      <a:srgbClr val="000000"/>
                    </a:gs>
                  </a:gsLst>
                  <a:lin ang="5400000" scaled="0"/>
                </a:gradFill>
                <a:latin typeface="Segoe UI"/>
              </a:rPr>
              <a:t>Development tooling in    Visual Studio and </a:t>
            </a:r>
            <a:r>
              <a:rPr lang="en-US" sz="1632" dirty="0" err="1">
                <a:gradFill>
                  <a:gsLst>
                    <a:gs pos="1250">
                      <a:srgbClr val="000000"/>
                    </a:gs>
                    <a:gs pos="100000">
                      <a:srgbClr val="000000"/>
                    </a:gs>
                  </a:gsLst>
                  <a:lin ang="5400000" scaled="0"/>
                </a:gradFill>
                <a:latin typeface="Segoe UI"/>
              </a:rPr>
              <a:t>VSCode</a:t>
            </a:r>
            <a:endParaRPr lang="en-US" sz="1632" dirty="0">
              <a:gradFill>
                <a:gsLst>
                  <a:gs pos="1250">
                    <a:srgbClr val="000000"/>
                  </a:gs>
                  <a:gs pos="100000">
                    <a:srgbClr val="000000"/>
                  </a:gs>
                </a:gsLst>
                <a:lin ang="5400000" scaled="0"/>
              </a:gradFill>
              <a:latin typeface="Segoe UI"/>
            </a:endParaRPr>
          </a:p>
          <a:p>
            <a:pPr marL="466298" lvl="1" indent="-233149" defTabSz="951304"/>
            <a:endParaRPr lang="en-US" sz="1632" dirty="0">
              <a:gradFill>
                <a:gsLst>
                  <a:gs pos="1250">
                    <a:srgbClr val="000000"/>
                  </a:gs>
                  <a:gs pos="100000">
                    <a:srgbClr val="000000"/>
                  </a:gs>
                </a:gsLst>
                <a:lin ang="5400000" scaled="0"/>
              </a:gradFill>
              <a:latin typeface="Segoe UI"/>
            </a:endParaRPr>
          </a:p>
          <a:p>
            <a:pPr marL="233149" lvl="1" indent="0" defTabSz="951304">
              <a:buNone/>
            </a:pPr>
            <a:r>
              <a:rPr lang="en-US" sz="1632" dirty="0">
                <a:gradFill>
                  <a:gsLst>
                    <a:gs pos="1250">
                      <a:srgbClr val="000000"/>
                    </a:gs>
                    <a:gs pos="100000">
                      <a:srgbClr val="000000"/>
                    </a:gs>
                  </a:gsLst>
                  <a:lin ang="5400000" scaled="0"/>
                </a:gradFill>
                <a:latin typeface="Segoe UI"/>
              </a:rPr>
              <a:t>Multi-person development tools for CI/CD using VSTS</a:t>
            </a:r>
          </a:p>
          <a:p>
            <a:pPr marL="233149" lvl="1" indent="0" defTabSz="951304">
              <a:buNone/>
            </a:pPr>
            <a:endParaRPr lang="en-US" sz="1632" dirty="0">
              <a:gradFill>
                <a:gsLst>
                  <a:gs pos="1250">
                    <a:srgbClr val="000000"/>
                  </a:gs>
                  <a:gs pos="100000">
                    <a:srgbClr val="000000"/>
                  </a:gs>
                </a:gsLst>
                <a:lin ang="5400000" scaled="0"/>
              </a:gradFill>
              <a:latin typeface="Segoe UI"/>
            </a:endParaRPr>
          </a:p>
          <a:p>
            <a:pPr marL="233149" lvl="1" indent="0" defTabSz="951304">
              <a:buNone/>
            </a:pPr>
            <a:r>
              <a:rPr lang="en-US" sz="1632" dirty="0">
                <a:gradFill>
                  <a:gsLst>
                    <a:gs pos="1250">
                      <a:srgbClr val="000000"/>
                    </a:gs>
                    <a:gs pos="100000">
                      <a:srgbClr val="000000"/>
                    </a:gs>
                  </a:gsLst>
                  <a:lin ang="5400000" scaled="0"/>
                </a:gradFill>
              </a:rPr>
              <a:t>IoT Central integration - PP</a:t>
            </a:r>
          </a:p>
          <a:p>
            <a:pPr marL="233149" lvl="1" indent="0" defTabSz="951304">
              <a:buNone/>
            </a:pPr>
            <a:endParaRPr lang="en-US" sz="1632" dirty="0">
              <a:gradFill>
                <a:gsLst>
                  <a:gs pos="1250">
                    <a:srgbClr val="000000"/>
                  </a:gs>
                  <a:gs pos="100000">
                    <a:srgbClr val="000000"/>
                  </a:gs>
                </a:gsLst>
                <a:lin ang="5400000" scaled="0"/>
              </a:gradFill>
              <a:latin typeface="Segoe UI"/>
            </a:endParaRPr>
          </a:p>
          <a:p>
            <a:pPr marL="233149" lvl="1" indent="0" defTabSz="951304">
              <a:buNone/>
            </a:pPr>
            <a:endParaRPr lang="en-US" sz="1428" dirty="0">
              <a:gradFill>
                <a:gsLst>
                  <a:gs pos="1250">
                    <a:srgbClr val="000000"/>
                  </a:gs>
                  <a:gs pos="100000">
                    <a:srgbClr val="000000"/>
                  </a:gs>
                </a:gsLst>
                <a:lin ang="5400000" scaled="0"/>
              </a:gradFill>
              <a:latin typeface="Segoe UI"/>
            </a:endParaRPr>
          </a:p>
        </p:txBody>
      </p:sp>
      <p:sp>
        <p:nvSpPr>
          <p:cNvPr id="40" name="Text Placeholder 17">
            <a:extLst>
              <a:ext uri="{FF2B5EF4-FFF2-40B4-BE49-F238E27FC236}">
                <a16:creationId xmlns:a16="http://schemas.microsoft.com/office/drawing/2014/main" id="{54C56DD6-968D-46B3-ABD1-857C3ED75101}"/>
              </a:ext>
            </a:extLst>
          </p:cNvPr>
          <p:cNvSpPr txBox="1">
            <a:spLocks/>
          </p:cNvSpPr>
          <p:nvPr/>
        </p:nvSpPr>
        <p:spPr>
          <a:xfrm>
            <a:off x="9099947" y="2259597"/>
            <a:ext cx="2908792" cy="4426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buNone/>
            </a:pPr>
            <a:r>
              <a:rPr lang="en-US" sz="2448" b="1">
                <a:gradFill>
                  <a:gsLst>
                    <a:gs pos="1250">
                      <a:srgbClr val="000000"/>
                    </a:gs>
                    <a:gs pos="100000">
                      <a:srgbClr val="000000"/>
                    </a:gs>
                  </a:gsLst>
                  <a:lin ang="5400000" scaled="0"/>
                </a:gradFill>
                <a:latin typeface="Segoe UI"/>
              </a:rPr>
              <a:t>Enterprise ready</a:t>
            </a:r>
          </a:p>
        </p:txBody>
      </p:sp>
      <p:pic>
        <p:nvPicPr>
          <p:cNvPr id="8" name="Picture 7">
            <a:extLst>
              <a:ext uri="{FF2B5EF4-FFF2-40B4-BE49-F238E27FC236}">
                <a16:creationId xmlns:a16="http://schemas.microsoft.com/office/drawing/2014/main" id="{D44203DB-2BCA-41DF-8E19-8081164C7EEC}"/>
              </a:ext>
            </a:extLst>
          </p:cNvPr>
          <p:cNvPicPr>
            <a:picLocks noChangeAspect="1"/>
          </p:cNvPicPr>
          <p:nvPr/>
        </p:nvPicPr>
        <p:blipFill>
          <a:blip r:embed="rId4"/>
          <a:stretch>
            <a:fillRect/>
          </a:stretch>
        </p:blipFill>
        <p:spPr>
          <a:xfrm>
            <a:off x="7006722" y="1042642"/>
            <a:ext cx="1028612" cy="1028612"/>
          </a:xfrm>
          <a:prstGeom prst="rect">
            <a:avLst/>
          </a:prstGeom>
        </p:spPr>
      </p:pic>
      <p:pic>
        <p:nvPicPr>
          <p:cNvPr id="10" name="Picture 9">
            <a:extLst>
              <a:ext uri="{FF2B5EF4-FFF2-40B4-BE49-F238E27FC236}">
                <a16:creationId xmlns:a16="http://schemas.microsoft.com/office/drawing/2014/main" id="{325A001E-FA3B-462B-9F85-3B8A6E603449}"/>
              </a:ext>
            </a:extLst>
          </p:cNvPr>
          <p:cNvPicPr>
            <a:picLocks noChangeAspect="1"/>
          </p:cNvPicPr>
          <p:nvPr/>
        </p:nvPicPr>
        <p:blipFill>
          <a:blip r:embed="rId5"/>
          <a:stretch>
            <a:fillRect/>
          </a:stretch>
        </p:blipFill>
        <p:spPr>
          <a:xfrm>
            <a:off x="929817" y="1084876"/>
            <a:ext cx="1049158" cy="1049158"/>
          </a:xfrm>
          <a:prstGeom prst="rect">
            <a:avLst/>
          </a:prstGeom>
        </p:spPr>
      </p:pic>
      <p:pic>
        <p:nvPicPr>
          <p:cNvPr id="11" name="Picture 10">
            <a:extLst>
              <a:ext uri="{FF2B5EF4-FFF2-40B4-BE49-F238E27FC236}">
                <a16:creationId xmlns:a16="http://schemas.microsoft.com/office/drawing/2014/main" id="{450ED31D-8B36-424B-853C-5BA632816672}"/>
              </a:ext>
            </a:extLst>
          </p:cNvPr>
          <p:cNvPicPr>
            <a:picLocks noChangeAspect="1"/>
          </p:cNvPicPr>
          <p:nvPr/>
        </p:nvPicPr>
        <p:blipFill>
          <a:blip r:embed="rId6"/>
          <a:stretch>
            <a:fillRect/>
          </a:stretch>
        </p:blipFill>
        <p:spPr>
          <a:xfrm>
            <a:off x="3978542" y="1105422"/>
            <a:ext cx="1028612" cy="1028612"/>
          </a:xfrm>
          <a:prstGeom prst="rect">
            <a:avLst/>
          </a:prstGeom>
        </p:spPr>
      </p:pic>
      <p:pic>
        <p:nvPicPr>
          <p:cNvPr id="12" name="Picture 11">
            <a:extLst>
              <a:ext uri="{FF2B5EF4-FFF2-40B4-BE49-F238E27FC236}">
                <a16:creationId xmlns:a16="http://schemas.microsoft.com/office/drawing/2014/main" id="{5131B665-56AA-4059-8EAA-122E5D63FE75}"/>
              </a:ext>
            </a:extLst>
          </p:cNvPr>
          <p:cNvPicPr>
            <a:picLocks noChangeAspect="1"/>
          </p:cNvPicPr>
          <p:nvPr/>
        </p:nvPicPr>
        <p:blipFill>
          <a:blip r:embed="rId7"/>
          <a:stretch>
            <a:fillRect/>
          </a:stretch>
        </p:blipFill>
        <p:spPr>
          <a:xfrm>
            <a:off x="10029764" y="1022096"/>
            <a:ext cx="1049158" cy="1049158"/>
          </a:xfrm>
          <a:prstGeom prst="rect">
            <a:avLst/>
          </a:prstGeom>
        </p:spPr>
      </p:pic>
    </p:spTree>
    <p:custDataLst>
      <p:tags r:id="rId1"/>
    </p:custDataLst>
    <p:extLst>
      <p:ext uri="{BB962C8B-B14F-4D97-AF65-F5344CB8AC3E}">
        <p14:creationId xmlns:p14="http://schemas.microsoft.com/office/powerpoint/2010/main" val="3194623925"/>
      </p:ext>
    </p:extLst>
  </p:cSld>
  <p:clrMapOvr>
    <a:masterClrMapping/>
  </p:clrMapOvr>
  <mc:AlternateContent xmlns:mc="http://schemas.openxmlformats.org/markup-compatibility/2006" xmlns:p14="http://schemas.microsoft.com/office/powerpoint/2010/main">
    <mc:Choice Requires="p14">
      <p:transition spd="med" p14:dur="700" advTm="4827">
        <p:fade/>
      </p:transition>
    </mc:Choice>
    <mc:Fallback xmlns="">
      <p:transition spd="med" advTm="482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2" end="2"/>
                                            </p:txEl>
                                          </p:spTgt>
                                        </p:tgtEl>
                                        <p:attrNameLst>
                                          <p:attrName>style.visibility</p:attrName>
                                        </p:attrNameLst>
                                      </p:cBhvr>
                                      <p:to>
                                        <p:strVal val="visible"/>
                                      </p:to>
                                    </p:set>
                                    <p:animEffect transition="in" filter="fade">
                                      <p:cBhvr>
                                        <p:cTn id="12" dur="500"/>
                                        <p:tgtEl>
                                          <p:spTgt spid="2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animEffect transition="in" filter="fade">
                                      <p:cBhvr>
                                        <p:cTn id="17" dur="500"/>
                                        <p:tgtEl>
                                          <p:spTgt spid="2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xEl>
                                              <p:pRg st="0" end="0"/>
                                            </p:txEl>
                                          </p:spTgt>
                                        </p:tgtEl>
                                        <p:attrNameLst>
                                          <p:attrName>style.visibility</p:attrName>
                                        </p:attrNameLst>
                                      </p:cBhvr>
                                      <p:to>
                                        <p:strVal val="visible"/>
                                      </p:to>
                                    </p:set>
                                    <p:animEffect transition="in" filter="fade">
                                      <p:cBhvr>
                                        <p:cTn id="22" dur="500"/>
                                        <p:tgtEl>
                                          <p:spTgt spid="3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xEl>
                                              <p:pRg st="2" end="2"/>
                                            </p:txEl>
                                          </p:spTgt>
                                        </p:tgtEl>
                                        <p:attrNameLst>
                                          <p:attrName>style.visibility</p:attrName>
                                        </p:attrNameLst>
                                      </p:cBhvr>
                                      <p:to>
                                        <p:strVal val="visible"/>
                                      </p:to>
                                    </p:set>
                                    <p:animEffect transition="in" filter="fade">
                                      <p:cBhvr>
                                        <p:cTn id="27" dur="500"/>
                                        <p:tgtEl>
                                          <p:spTgt spid="3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
                                            <p:txEl>
                                              <p:pRg st="4" end="4"/>
                                            </p:txEl>
                                          </p:spTgt>
                                        </p:tgtEl>
                                        <p:attrNameLst>
                                          <p:attrName>style.visibility</p:attrName>
                                        </p:attrNameLst>
                                      </p:cBhvr>
                                      <p:to>
                                        <p:strVal val="visible"/>
                                      </p:to>
                                    </p:set>
                                    <p:animEffect transition="in" filter="fade">
                                      <p:cBhvr>
                                        <p:cTn id="32" dur="500"/>
                                        <p:tgtEl>
                                          <p:spTgt spid="3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xEl>
                                              <p:pRg st="0" end="0"/>
                                            </p:txEl>
                                          </p:spTgt>
                                        </p:tgtEl>
                                        <p:attrNameLst>
                                          <p:attrName>style.visibility</p:attrName>
                                        </p:attrNameLst>
                                      </p:cBhvr>
                                      <p:to>
                                        <p:strVal val="visible"/>
                                      </p:to>
                                    </p:set>
                                    <p:animEffect transition="in" filter="fade">
                                      <p:cBhvr>
                                        <p:cTn id="37" dur="500"/>
                                        <p:tgtEl>
                                          <p:spTgt spid="37">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xEl>
                                              <p:pRg st="1" end="1"/>
                                            </p:txEl>
                                          </p:spTgt>
                                        </p:tgtEl>
                                        <p:attrNameLst>
                                          <p:attrName>style.visibility</p:attrName>
                                        </p:attrNameLst>
                                      </p:cBhvr>
                                      <p:to>
                                        <p:strVal val="visible"/>
                                      </p:to>
                                    </p:set>
                                    <p:animEffect transition="in" filter="fade">
                                      <p:cBhvr>
                                        <p:cTn id="40" dur="500"/>
                                        <p:tgtEl>
                                          <p:spTgt spid="37">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xEl>
                                              <p:pRg st="2" end="2"/>
                                            </p:txEl>
                                          </p:spTgt>
                                        </p:tgtEl>
                                        <p:attrNameLst>
                                          <p:attrName>style.visibility</p:attrName>
                                        </p:attrNameLst>
                                      </p:cBhvr>
                                      <p:to>
                                        <p:strVal val="visible"/>
                                      </p:to>
                                    </p:set>
                                    <p:animEffect transition="in" filter="fade">
                                      <p:cBhvr>
                                        <p:cTn id="43" dur="500"/>
                                        <p:tgtEl>
                                          <p:spTgt spid="37">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xEl>
                                              <p:pRg st="3" end="3"/>
                                            </p:txEl>
                                          </p:spTgt>
                                        </p:tgtEl>
                                        <p:attrNameLst>
                                          <p:attrName>style.visibility</p:attrName>
                                        </p:attrNameLst>
                                      </p:cBhvr>
                                      <p:to>
                                        <p:strVal val="visible"/>
                                      </p:to>
                                    </p:set>
                                    <p:animEffect transition="in" filter="fade">
                                      <p:cBhvr>
                                        <p:cTn id="46" dur="500"/>
                                        <p:tgtEl>
                                          <p:spTgt spid="37">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xEl>
                                              <p:pRg st="4" end="4"/>
                                            </p:txEl>
                                          </p:spTgt>
                                        </p:tgtEl>
                                        <p:attrNameLst>
                                          <p:attrName>style.visibility</p:attrName>
                                        </p:attrNameLst>
                                      </p:cBhvr>
                                      <p:to>
                                        <p:strVal val="visible"/>
                                      </p:to>
                                    </p:set>
                                    <p:animEffect transition="in" filter="fade">
                                      <p:cBhvr>
                                        <p:cTn id="49" dur="500"/>
                                        <p:tgtEl>
                                          <p:spTgt spid="37">
                                            <p:txEl>
                                              <p:pRg st="4" end="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xEl>
                                              <p:pRg st="5" end="5"/>
                                            </p:txEl>
                                          </p:spTgt>
                                        </p:tgtEl>
                                        <p:attrNameLst>
                                          <p:attrName>style.visibility</p:attrName>
                                        </p:attrNameLst>
                                      </p:cBhvr>
                                      <p:to>
                                        <p:strVal val="visible"/>
                                      </p:to>
                                    </p:set>
                                    <p:animEffect transition="in" filter="fade">
                                      <p:cBhvr>
                                        <p:cTn id="52" dur="500"/>
                                        <p:tgtEl>
                                          <p:spTgt spid="37">
                                            <p:txEl>
                                              <p:pRg st="5" end="5"/>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37">
                                            <p:txEl>
                                              <p:pRg st="6" end="6"/>
                                            </p:txEl>
                                          </p:spTgt>
                                        </p:tgtEl>
                                        <p:attrNameLst>
                                          <p:attrName>style.visibility</p:attrName>
                                        </p:attrNameLst>
                                      </p:cBhvr>
                                      <p:to>
                                        <p:strVal val="visible"/>
                                      </p:to>
                                    </p:set>
                                    <p:animEffect transition="in" filter="fade">
                                      <p:cBhvr>
                                        <p:cTn id="55" dur="500"/>
                                        <p:tgtEl>
                                          <p:spTgt spid="37">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7">
                                            <p:txEl>
                                              <p:pRg st="7" end="7"/>
                                            </p:txEl>
                                          </p:spTgt>
                                        </p:tgtEl>
                                        <p:attrNameLst>
                                          <p:attrName>style.visibility</p:attrName>
                                        </p:attrNameLst>
                                      </p:cBhvr>
                                      <p:to>
                                        <p:strVal val="visible"/>
                                      </p:to>
                                    </p:set>
                                    <p:animEffect transition="in" filter="fade">
                                      <p:cBhvr>
                                        <p:cTn id="58" dur="500"/>
                                        <p:tgtEl>
                                          <p:spTgt spid="37">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7">
                                            <p:txEl>
                                              <p:pRg st="8" end="8"/>
                                            </p:txEl>
                                          </p:spTgt>
                                        </p:tgtEl>
                                        <p:attrNameLst>
                                          <p:attrName>style.visibility</p:attrName>
                                        </p:attrNameLst>
                                      </p:cBhvr>
                                      <p:to>
                                        <p:strVal val="visible"/>
                                      </p:to>
                                    </p:set>
                                    <p:animEffect transition="in" filter="fade">
                                      <p:cBhvr>
                                        <p:cTn id="61" dur="500"/>
                                        <p:tgtEl>
                                          <p:spTgt spid="37">
                                            <p:txEl>
                                              <p:pRg st="8" end="8"/>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7">
                                            <p:txEl>
                                              <p:pRg st="9" end="9"/>
                                            </p:txEl>
                                          </p:spTgt>
                                        </p:tgtEl>
                                        <p:attrNameLst>
                                          <p:attrName>style.visibility</p:attrName>
                                        </p:attrNameLst>
                                      </p:cBhvr>
                                      <p:to>
                                        <p:strVal val="visible"/>
                                      </p:to>
                                    </p:set>
                                    <p:animEffect transition="in" filter="fade">
                                      <p:cBhvr>
                                        <p:cTn id="64" dur="500"/>
                                        <p:tgtEl>
                                          <p:spTgt spid="37">
                                            <p:txEl>
                                              <p:pRg st="9" end="9"/>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37">
                                            <p:txEl>
                                              <p:pRg st="10" end="10"/>
                                            </p:txEl>
                                          </p:spTgt>
                                        </p:tgtEl>
                                        <p:attrNameLst>
                                          <p:attrName>style.visibility</p:attrName>
                                        </p:attrNameLst>
                                      </p:cBhvr>
                                      <p:to>
                                        <p:strVal val="visible"/>
                                      </p:to>
                                    </p:set>
                                    <p:animEffect transition="in" filter="fade">
                                      <p:cBhvr>
                                        <p:cTn id="67" dur="500"/>
                                        <p:tgtEl>
                                          <p:spTgt spid="37">
                                            <p:txEl>
                                              <p:pRg st="10" end="1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37">
                                            <p:txEl>
                                              <p:pRg st="11" end="11"/>
                                            </p:txEl>
                                          </p:spTgt>
                                        </p:tgtEl>
                                        <p:attrNameLst>
                                          <p:attrName>style.visibility</p:attrName>
                                        </p:attrNameLst>
                                      </p:cBhvr>
                                      <p:to>
                                        <p:strVal val="visible"/>
                                      </p:to>
                                    </p:set>
                                    <p:animEffect transition="in" filter="fade">
                                      <p:cBhvr>
                                        <p:cTn id="70" dur="500"/>
                                        <p:tgtEl>
                                          <p:spTgt spid="37">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37">
                                            <p:txEl>
                                              <p:pRg st="12" end="12"/>
                                            </p:txEl>
                                          </p:spTgt>
                                        </p:tgtEl>
                                        <p:attrNameLst>
                                          <p:attrName>style.visibility</p:attrName>
                                        </p:attrNameLst>
                                      </p:cBhvr>
                                      <p:to>
                                        <p:strVal val="visible"/>
                                      </p:to>
                                    </p:set>
                                    <p:animEffect transition="in" filter="fade">
                                      <p:cBhvr>
                                        <p:cTn id="73" dur="500"/>
                                        <p:tgtEl>
                                          <p:spTgt spid="37">
                                            <p:txEl>
                                              <p:pRg st="12" end="1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9">
                                            <p:txEl>
                                              <p:pRg st="2" end="2"/>
                                            </p:txEl>
                                          </p:spTgt>
                                        </p:tgtEl>
                                        <p:attrNameLst>
                                          <p:attrName>style.visibility</p:attrName>
                                        </p:attrNameLst>
                                      </p:cBhvr>
                                      <p:to>
                                        <p:strVal val="visible"/>
                                      </p:to>
                                    </p:set>
                                    <p:animEffect transition="in" filter="fade">
                                      <p:cBhvr>
                                        <p:cTn id="82" dur="500"/>
                                        <p:tgtEl>
                                          <p:spTgt spid="39">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9">
                                            <p:txEl>
                                              <p:pRg st="4" end="4"/>
                                            </p:txEl>
                                          </p:spTgt>
                                        </p:tgtEl>
                                        <p:attrNameLst>
                                          <p:attrName>style.visibility</p:attrName>
                                        </p:attrNameLst>
                                      </p:cBhvr>
                                      <p:to>
                                        <p:strVal val="visible"/>
                                      </p:to>
                                    </p:set>
                                    <p:animEffect transition="in" filter="fade">
                                      <p:cBhvr>
                                        <p:cTn id="87" dur="500"/>
                                        <p:tgtEl>
                                          <p:spTgt spid="39">
                                            <p:txEl>
                                              <p:pRg st="4" end="4"/>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9">
                                            <p:txEl>
                                              <p:pRg st="6" end="6"/>
                                            </p:txEl>
                                          </p:spTgt>
                                        </p:tgtEl>
                                        <p:attrNameLst>
                                          <p:attrName>style.visibility</p:attrName>
                                        </p:attrNameLst>
                                      </p:cBhvr>
                                      <p:to>
                                        <p:strVal val="visible"/>
                                      </p:to>
                                    </p:set>
                                    <p:animEffect transition="in" filter="fade">
                                      <p:cBhvr>
                                        <p:cTn id="92" dur="500"/>
                                        <p:tgtEl>
                                          <p:spTgt spid="39">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9">
                                            <p:txEl>
                                              <p:pRg st="8" end="8"/>
                                            </p:txEl>
                                          </p:spTgt>
                                        </p:tgtEl>
                                        <p:attrNameLst>
                                          <p:attrName>style.visibility</p:attrName>
                                        </p:attrNameLst>
                                      </p:cBhvr>
                                      <p:to>
                                        <p:strVal val="visible"/>
                                      </p:to>
                                    </p:set>
                                    <p:animEffect transition="in" filter="fade">
                                      <p:cBhvr>
                                        <p:cTn id="97" dur="500"/>
                                        <p:tgtEl>
                                          <p:spTgt spid="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0.1|0.1|0.1|0.1"/>
</p:tagLst>
</file>

<file path=ppt/tags/tag2.xml><?xml version="1.0" encoding="utf-8"?>
<p:tagLst xmlns:a="http://schemas.openxmlformats.org/drawingml/2006/main" xmlns:r="http://schemas.openxmlformats.org/officeDocument/2006/relationships" xmlns:p="http://schemas.openxmlformats.org/presentationml/2006/main">
  <p:tag name="TIMING" val="|0.1|0.1|0.1|0.1|0.1|0.1|0.1|0.1|0.1|0.1"/>
</p:tagLst>
</file>

<file path=ppt/tags/tag3.xml><?xml version="1.0" encoding="utf-8"?>
<p:tagLst xmlns:a="http://schemas.openxmlformats.org/drawingml/2006/main" xmlns:r="http://schemas.openxmlformats.org/officeDocument/2006/relationships" xmlns:p="http://schemas.openxmlformats.org/presentationml/2006/main">
  <p:tag name="TIMING" val="|0|0.9|0|0|0|0.2|0.2|0.3|0.4|0.6|0.4"/>
</p:tagLst>
</file>

<file path=ppt/tags/tag4.xml><?xml version="1.0" encoding="utf-8"?>
<p:tagLst xmlns:a="http://schemas.openxmlformats.org/drawingml/2006/main" xmlns:r="http://schemas.openxmlformats.org/officeDocument/2006/relationships" xmlns:p="http://schemas.openxmlformats.org/presentationml/2006/main">
  <p:tag name="TIMING" val="|0|0.1|0|0.2|0.2|0.2|0.2|0.1|0.2"/>
</p:tagLst>
</file>

<file path=ppt/tags/tag5.xml><?xml version="1.0" encoding="utf-8"?>
<p:tagLst xmlns:a="http://schemas.openxmlformats.org/drawingml/2006/main" xmlns:r="http://schemas.openxmlformats.org/officeDocument/2006/relationships" xmlns:p="http://schemas.openxmlformats.org/presentationml/2006/main">
  <p:tag name="TIMING" val="|0.6|0.4|0.2|0.2"/>
</p:tagLst>
</file>

<file path=ppt/tags/tag6.xml><?xml version="1.0" encoding="utf-8"?>
<p:tagLst xmlns:a="http://schemas.openxmlformats.org/drawingml/2006/main" xmlns:r="http://schemas.openxmlformats.org/officeDocument/2006/relationships" xmlns:p="http://schemas.openxmlformats.org/presentationml/2006/main">
  <p:tag name="TIMING" val="|150.6"/>
</p:tagLst>
</file>

<file path=ppt/tags/tag7.xml><?xml version="1.0" encoding="utf-8"?>
<p:tagLst xmlns:a="http://schemas.openxmlformats.org/drawingml/2006/main" xmlns:r="http://schemas.openxmlformats.org/officeDocument/2006/relationships" xmlns:p="http://schemas.openxmlformats.org/presentationml/2006/main">
  <p:tag name="TIMING" val="|0.6|0.4|0.2|0.2"/>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S FY20 Powerpoint Template - High-Res Images  -  Read-Only" id="{62AEEB3C-0B91-4B6C-976B-4918825B5618}" vid="{B0C71271-F71E-4579-BB03-BD3F72F68891}"/>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13.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69DC4342-2318-4762-A750-5C5BA2F26D46}" vid="{FAEBA758-B562-48ED-9CE3-F09510E05DD5}"/>
    </a:ext>
  </a:extLst>
</a:theme>
</file>

<file path=ppt/theme/theme6.xml><?xml version="1.0" encoding="utf-8"?>
<a:theme xmlns:a="http://schemas.openxmlformats.org/drawingml/2006/main" name="IoT Theme">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7.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Regular" id="{BF07714B-27F9-44DD-9E72-629E6A452987}" vid="{A5E47DA6-93F5-4D39-B1E8-F65AC147B9EE}"/>
    </a:ext>
  </a:extLst>
</a:theme>
</file>

<file path=ppt/theme/theme8.xml><?xml version="1.0" encoding="utf-8"?>
<a:theme xmlns:a="http://schemas.openxmlformats.org/drawingml/2006/main" name="1_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Regular" id="{BF07714B-27F9-44DD-9E72-629E6A452987}" vid="{A5E47DA6-93F5-4D39-B1E8-F65AC147B9EE}"/>
    </a:ext>
  </a:extLst>
</a:theme>
</file>

<file path=ppt/theme/theme9.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2920a28-a2a2-424f-9212-a42fc62de534"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1C5440DF00361458231CD93B84B4EBD" ma:contentTypeVersion="15" ma:contentTypeDescription="Create a new document." ma:contentTypeScope="" ma:versionID="76dcc76f583e995c2b707a9627c01dd3">
  <xsd:schema xmlns:xsd="http://www.w3.org/2001/XMLSchema" xmlns:xs="http://www.w3.org/2001/XMLSchema" xmlns:p="http://schemas.microsoft.com/office/2006/metadata/properties" xmlns:ns1="http://schemas.microsoft.com/sharepoint/v3" xmlns:ns2="32920a28-a2a2-424f-9212-a42fc62de534" xmlns:ns3="a446482e-8c04-4f10-91f4-5d651528d8f6" targetNamespace="http://schemas.microsoft.com/office/2006/metadata/properties" ma:root="true" ma:fieldsID="d20c7831cf78a95559e0d8abe898fc27" ns1:_="" ns2:_="" ns3:_="">
    <xsd:import namespace="http://schemas.microsoft.com/sharepoint/v3"/>
    <xsd:import namespace="32920a28-a2a2-424f-9212-a42fc62de534"/>
    <xsd:import namespace="a446482e-8c04-4f10-91f4-5d651528d8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920a28-a2a2-424f-9212-a42fc62de53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6482e-8c04-4f10-91f4-5d651528d8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dcmitype/"/>
    <ds:schemaRef ds:uri="http://schemas.openxmlformats.org/package/2006/metadata/core-properties"/>
    <ds:schemaRef ds:uri="883fd5a5-8571-432b-8bb1-13ece900df6d"/>
    <ds:schemaRef ds:uri="932a8c96-9e5a-41a6-b1e5-25a010c6c20c"/>
    <ds:schemaRef ds:uri="http://www.w3.org/XML/1998/namespace"/>
    <ds:schemaRef ds:uri="http://schemas.microsoft.com/office/2006/documentManagement/types"/>
    <ds:schemaRef ds:uri="http://purl.org/dc/terms/"/>
    <ds:schemaRef ds:uri="http://schemas.microsoft.com/office/2006/metadata/properties"/>
    <ds:schemaRef ds:uri="http://purl.org/dc/elements/1.1/"/>
    <ds:schemaRef ds:uri="32920a28-a2a2-424f-9212-a42fc62de534"/>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D7B259D-7FE0-432C-8706-0F79211AD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2920a28-a2a2-424f-9212-a42fc62de534"/>
    <ds:schemaRef ds:uri="a446482e-8c04-4f10-91f4-5d651528d8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9225</TotalTime>
  <Words>3652</Words>
  <Application>Microsoft Office PowerPoint</Application>
  <PresentationFormat>Custom</PresentationFormat>
  <Paragraphs>644</Paragraphs>
  <Slides>53</Slides>
  <Notes>44</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53</vt:i4>
      </vt:variant>
    </vt:vector>
  </HeadingPairs>
  <TitlesOfParts>
    <vt:vector size="77" baseType="lpstr">
      <vt:lpstr>Arial</vt:lpstr>
      <vt:lpstr>Calibri</vt:lpstr>
      <vt:lpstr>Calibri Light</vt:lpstr>
      <vt:lpstr>Consolas</vt:lpstr>
      <vt:lpstr>Courier New</vt:lpstr>
      <vt:lpstr>Segoe UI</vt:lpstr>
      <vt:lpstr>Segoe UI Light</vt:lpstr>
      <vt:lpstr>Segoe UI Semibold</vt:lpstr>
      <vt:lpstr>Segoe UI Semilight</vt:lpstr>
      <vt:lpstr>Trebuchet MS</vt:lpstr>
      <vt:lpstr>Wingdings</vt:lpstr>
      <vt:lpstr>Azure 1</vt:lpstr>
      <vt:lpstr>1_Dynamics 365</vt:lpstr>
      <vt:lpstr>Office Theme</vt:lpstr>
      <vt:lpstr>1_White Template</vt:lpstr>
      <vt:lpstr>1_9-51056_Build 2019 Breakout_White Template</vt:lpstr>
      <vt:lpstr>IoT Theme</vt:lpstr>
      <vt:lpstr>Microsoft_Light_Template</vt:lpstr>
      <vt:lpstr>1_Microsoft_Light_Template</vt:lpstr>
      <vt:lpstr>Azure PPT Template - 2018</vt:lpstr>
      <vt:lpstr>2_White Template</vt:lpstr>
      <vt:lpstr>2_Office Theme</vt:lpstr>
      <vt:lpstr>3_WHITE TEMPLATE</vt:lpstr>
      <vt:lpstr>4_White Template</vt:lpstr>
      <vt:lpstr>Build end-to-end IoT solutions Work with Azure IoT Edge </vt:lpstr>
      <vt:lpstr>Build end-to-end IoT solutions – Workshop Series</vt:lpstr>
      <vt:lpstr>Work with Azure IoT Edge</vt:lpstr>
      <vt:lpstr>Innovations enabling new opportunities</vt:lpstr>
      <vt:lpstr>IoT in the Cloud and on the Edge</vt:lpstr>
      <vt:lpstr>Challenges today create high barriers to entry</vt:lpstr>
      <vt:lpstr>IoT application pattern + edge intelligence</vt:lpstr>
      <vt:lpstr>Edge intelligence enabled with Azure IoT Edge</vt:lpstr>
      <vt:lpstr>PowerPoint Presentation</vt:lpstr>
      <vt:lpstr>Microsoft IoT </vt:lpstr>
      <vt:lpstr>PowerPoint Presentation</vt:lpstr>
      <vt:lpstr>Bringing Compute Where The Data As </vt:lpstr>
      <vt:lpstr>IoT Edge Runtime </vt:lpstr>
      <vt:lpstr>IoT Edge Runtime: System Modules</vt:lpstr>
      <vt:lpstr>Concept – Module</vt:lpstr>
      <vt:lpstr>Communication Patterns - Routing</vt:lpstr>
      <vt:lpstr>Azure IoT Edge security</vt:lpstr>
      <vt:lpstr>Azure IoT Edge as a Gateway (Patterns)</vt:lpstr>
      <vt:lpstr>Enabling intelligent edge spectrum</vt:lpstr>
      <vt:lpstr>Two ecosystem programs</vt:lpstr>
      <vt:lpstr>Azure IoT Central Edge Features </vt:lpstr>
      <vt:lpstr>Public preview feature:  Deploy IoT Edge workloads on Kubernetes</vt:lpstr>
      <vt:lpstr>  Built-in troubleshooting tool</vt:lpstr>
      <vt:lpstr>Work with Azure IoT Edge</vt:lpstr>
      <vt:lpstr>Time Series</vt:lpstr>
      <vt:lpstr>Time Series AI</vt:lpstr>
      <vt:lpstr>Use ASA / SQL DB Edge for out-of-the-box time series AI</vt:lpstr>
      <vt:lpstr>Vision AI</vt:lpstr>
      <vt:lpstr>In IoT Computer Vision is about converting Cameras into Sensors</vt:lpstr>
      <vt:lpstr>PowerPoint Presentation</vt:lpstr>
      <vt:lpstr>Several pre-built AI containers from Cognitive Services</vt:lpstr>
      <vt:lpstr>Azure IoT Edge + NVIDIA DeepStream</vt:lpstr>
      <vt:lpstr>Managing your data</vt:lpstr>
      <vt:lpstr>Work with Azure IoT Edge</vt:lpstr>
      <vt:lpstr>Azure IoT Tooling support</vt:lpstr>
      <vt:lpstr>Develop Custom Modules with VS Code</vt:lpstr>
      <vt:lpstr>Work with Azure IoT Edge</vt:lpstr>
      <vt:lpstr>PowerPoint Presentation</vt:lpstr>
      <vt:lpstr>Create Azure Services and solutions to be deployed on the Edge</vt:lpstr>
      <vt:lpstr>Create containers and store them in a container registry like Azure Container Registry</vt:lpstr>
      <vt:lpstr>Create a deployment manifest with Azure IoT Hub</vt:lpstr>
      <vt:lpstr>Create a deployment manifest with Azure IoT Hub</vt:lpstr>
      <vt:lpstr>Deploy Azure IoT Edge Enabled Linux VM</vt:lpstr>
      <vt:lpstr>Add an Edge Module and Deploy to Edge Device</vt:lpstr>
      <vt:lpstr>Deploy Azure Stream Analytics on Edge</vt:lpstr>
      <vt:lpstr>Work with Azure IoT Edge</vt:lpstr>
      <vt:lpstr>PowerPoint Presentation</vt:lpstr>
      <vt:lpstr>IoT Edge Workshops</vt:lpstr>
      <vt:lpstr>Get Started Now!</vt:lpstr>
      <vt:lpstr>Learn how to get started with IoT</vt:lpstr>
      <vt:lpstr>IoT Show</vt:lpstr>
      <vt:lpstr>IoT Tech Community</vt:lpstr>
      <vt:lpstr>Nvidia IoT Edge device spectrum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Details</dc:title>
  <dc:creator>Jaishree Subramania</dc:creator>
  <cp:lastModifiedBy>Diana Phillips</cp:lastModifiedBy>
  <cp:revision>76</cp:revision>
  <dcterms:created xsi:type="dcterms:W3CDTF">2019-08-28T16:41:45Z</dcterms:created>
  <dcterms:modified xsi:type="dcterms:W3CDTF">2020-05-19T20:38:22Z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2019-08-28T23:40:49.6778517Z</vt:lpwstr>
  </property>
  <property fmtid="{D5CDD505-2E9C-101B-9397-08002B2CF9AE}" pid="5" name="MSIP_Label_f42aa342-8706-4288-bd11-ebb85995028c_Name">
    <vt:lpwstr>General</vt:lpwstr>
  </property>
  <property fmtid="{D5CDD505-2E9C-101B-9397-08002B2CF9AE}" pid="6" name="MSIP_Label_f42aa342-8706-4288-bd11-ebb85995028c_ActionId">
    <vt:lpwstr>c755eaf5-2ee7-4ad5-8545-874f113893fa</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0x010100F1C5440DF00361458231CD93B84B4EBD</vt:lpwstr>
  </property>
</Properties>
</file>